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4500"/>
  <p:notesSz cx="6858000" cy="9144000"/>
  <p:defaultTextStyle>
    <a:defPPr>
      <a:defRPr lang="pt-BR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" y="-7662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A920A-5C3E-4BC7-A460-8BD2BFD2610E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8633B-97E6-4DE2-BA55-A16B125676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o 40"/>
          <p:cNvGrpSpPr/>
          <p:nvPr/>
        </p:nvGrpSpPr>
        <p:grpSpPr>
          <a:xfrm>
            <a:off x="0" y="0"/>
            <a:ext cx="25203150" cy="2071576"/>
            <a:chOff x="0" y="0"/>
            <a:chExt cx="25203150" cy="2071576"/>
          </a:xfrm>
        </p:grpSpPr>
        <p:sp>
          <p:nvSpPr>
            <p:cNvPr id="4" name="CaixaDeTexto 3"/>
            <p:cNvSpPr txBox="1"/>
            <p:nvPr/>
          </p:nvSpPr>
          <p:spPr>
            <a:xfrm>
              <a:off x="0" y="0"/>
              <a:ext cx="25203150" cy="1769715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XV </a:t>
              </a:r>
              <a:r>
                <a:rPr lang="pt-BR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Jornada de Iniciação Científica </a:t>
              </a:r>
              <a:r>
                <a:rPr lang="pt-BR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pt-BR" b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2024</a:t>
              </a:r>
              <a:endPara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4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Faculdades Integradas ASMEC | UNISEPE – União das Instituições de Serviço, Ensino e Pesquisa LTDA</a:t>
              </a:r>
            </a:p>
          </p:txBody>
        </p:sp>
        <p:sp>
          <p:nvSpPr>
            <p:cNvPr id="6" name="Retângulo 5"/>
            <p:cNvSpPr/>
            <p:nvPr/>
          </p:nvSpPr>
          <p:spPr>
            <a:xfrm>
              <a:off x="0" y="1891576"/>
              <a:ext cx="25203150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TimbreAsme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9" y="2445873"/>
            <a:ext cx="4610744" cy="1838582"/>
          </a:xfrm>
          <a:prstGeom prst="rect">
            <a:avLst/>
          </a:prstGeom>
        </p:spPr>
      </p:pic>
      <p:pic>
        <p:nvPicPr>
          <p:cNvPr id="8" name="Imagem 7" descr="TimbreUNISEP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2631" y="2336311"/>
            <a:ext cx="4382112" cy="205770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100585" y="2641889"/>
            <a:ext cx="15359170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TÍTULO </a:t>
            </a:r>
            <a:r>
              <a:rPr lang="pt-BR" sz="4800" b="1" dirty="0" err="1"/>
              <a:t>TÍTULO</a:t>
            </a:r>
            <a:r>
              <a:rPr lang="pt-BR" sz="4800" b="1" dirty="0"/>
              <a:t> </a:t>
            </a:r>
            <a:r>
              <a:rPr lang="pt-BR" sz="4800" b="1" dirty="0" err="1"/>
              <a:t>TÍTULO</a:t>
            </a:r>
            <a:endParaRPr lang="pt-BR" sz="4800" b="1" dirty="0"/>
          </a:p>
          <a:p>
            <a:pPr algn="ctr"/>
            <a:r>
              <a:rPr lang="pt-BR" sz="4000" b="1" dirty="0"/>
              <a:t>SUB-TÍTULO </a:t>
            </a:r>
            <a:r>
              <a:rPr lang="pt-BR" sz="4000" b="1" dirty="0" err="1"/>
              <a:t>SUB-TÍTULO</a:t>
            </a:r>
            <a:r>
              <a:rPr lang="pt-BR" sz="4000" b="1" dirty="0"/>
              <a:t> </a:t>
            </a:r>
            <a:r>
              <a:rPr lang="pt-BR" sz="4000" b="1" dirty="0" err="1"/>
              <a:t>SUB-TÍTULO</a:t>
            </a:r>
            <a:endParaRPr lang="pt-BR" sz="40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49958" y="4571906"/>
            <a:ext cx="2450323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numCol="3" rtlCol="0">
            <a:spAutoFit/>
          </a:bodyPr>
          <a:lstStyle/>
          <a:p>
            <a:r>
              <a:rPr lang="pt-BR" sz="2800" b="1" dirty="0"/>
              <a:t>*SOBRENOME</a:t>
            </a:r>
            <a:r>
              <a:rPr lang="pt-BR" sz="2800" dirty="0"/>
              <a:t>, Aluno 1.</a:t>
            </a:r>
          </a:p>
          <a:p>
            <a:r>
              <a:rPr lang="pt-BR" sz="2800" b="1" dirty="0"/>
              <a:t>*SOBRENOME</a:t>
            </a:r>
            <a:r>
              <a:rPr lang="pt-BR" sz="2800" dirty="0"/>
              <a:t>, Aluno 2.</a:t>
            </a:r>
          </a:p>
          <a:p>
            <a:r>
              <a:rPr lang="pt-BR" sz="2800" b="1" dirty="0"/>
              <a:t>*SOBRENOME</a:t>
            </a:r>
            <a:r>
              <a:rPr lang="pt-BR" sz="2800" dirty="0"/>
              <a:t>, Aluno 3.</a:t>
            </a:r>
            <a:endParaRPr lang="pt-BR" sz="2800" b="1" dirty="0"/>
          </a:p>
          <a:p>
            <a:r>
              <a:rPr lang="pt-BR" sz="2800" b="1" dirty="0"/>
              <a:t>**SOBRENOME</a:t>
            </a:r>
            <a:r>
              <a:rPr lang="pt-BR" sz="2800" dirty="0"/>
              <a:t>, Orientador 1.</a:t>
            </a:r>
          </a:p>
          <a:p>
            <a:endParaRPr lang="pt-BR" sz="2800" dirty="0"/>
          </a:p>
          <a:p>
            <a:pPr algn="ctr"/>
            <a:r>
              <a:rPr lang="pt-BR" sz="2800" dirty="0"/>
              <a:t>email@aluno1.com.br</a:t>
            </a:r>
          </a:p>
          <a:p>
            <a:pPr algn="ctr"/>
            <a:r>
              <a:rPr lang="pt-BR" sz="2800" dirty="0"/>
              <a:t>email@aluno2.com.br</a:t>
            </a:r>
          </a:p>
          <a:p>
            <a:pPr algn="ctr"/>
            <a:r>
              <a:rPr lang="pt-BR" sz="2800" dirty="0"/>
              <a:t>email@aluno3.com.br</a:t>
            </a:r>
          </a:p>
          <a:p>
            <a:pPr algn="ctr"/>
            <a:r>
              <a:rPr lang="pt-BR" sz="2800" dirty="0"/>
              <a:t>email@orientador1.com.br</a:t>
            </a:r>
          </a:p>
          <a:p>
            <a:pPr algn="ctr"/>
            <a:endParaRPr lang="pt-BR" sz="2800" dirty="0"/>
          </a:p>
          <a:p>
            <a:pPr algn="r"/>
            <a:r>
              <a:rPr lang="pt-BR" sz="2800" dirty="0"/>
              <a:t>*Acadêmico Curso de Ciências Biológicas</a:t>
            </a:r>
          </a:p>
          <a:p>
            <a:pPr algn="r"/>
            <a:r>
              <a:rPr lang="pt-BR" sz="2800" dirty="0"/>
              <a:t>*Acadêmico Curso de Ciências Biológicas</a:t>
            </a:r>
          </a:p>
          <a:p>
            <a:pPr algn="r"/>
            <a:r>
              <a:rPr lang="pt-BR" sz="2800" dirty="0"/>
              <a:t>*Acadêmico Curso de Ciências Biológicas</a:t>
            </a:r>
          </a:p>
          <a:p>
            <a:pPr algn="r"/>
            <a:r>
              <a:rPr lang="pt-BR" sz="2800" dirty="0"/>
              <a:t>**Docente Curso de Ciências Biológicas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428244" y="6929360"/>
            <a:ext cx="11880000" cy="857256"/>
            <a:chOff x="385677" y="6929360"/>
            <a:chExt cx="11880000" cy="857256"/>
          </a:xfrm>
        </p:grpSpPr>
        <p:sp>
          <p:nvSpPr>
            <p:cNvPr id="17" name="CaixaDeTexto 16"/>
            <p:cNvSpPr txBox="1"/>
            <p:nvPr/>
          </p:nvSpPr>
          <p:spPr>
            <a:xfrm>
              <a:off x="385677" y="6929360"/>
              <a:ext cx="11880000" cy="72000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INTRODUÇÃO</a:t>
              </a:r>
            </a:p>
          </p:txBody>
        </p:sp>
        <p:sp>
          <p:nvSpPr>
            <p:cNvPr id="18" name="Retângulo 17"/>
            <p:cNvSpPr/>
            <p:nvPr/>
          </p:nvSpPr>
          <p:spPr>
            <a:xfrm>
              <a:off x="385677" y="7715178"/>
              <a:ext cx="11880000" cy="714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385677" y="7929492"/>
            <a:ext cx="11965135" cy="11172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</p:txBody>
      </p:sp>
      <p:grpSp>
        <p:nvGrpSpPr>
          <p:cNvPr id="28" name="Grupo 27"/>
          <p:cNvGrpSpPr/>
          <p:nvPr/>
        </p:nvGrpSpPr>
        <p:grpSpPr>
          <a:xfrm>
            <a:off x="579253" y="19303372"/>
            <a:ext cx="11577982" cy="7200000"/>
            <a:chOff x="528553" y="19303372"/>
            <a:chExt cx="11577982" cy="7200000"/>
          </a:xfrm>
        </p:grpSpPr>
        <p:sp>
          <p:nvSpPr>
            <p:cNvPr id="21" name="Retângulo 20"/>
            <p:cNvSpPr/>
            <p:nvPr/>
          </p:nvSpPr>
          <p:spPr>
            <a:xfrm>
              <a:off x="528553" y="19303372"/>
              <a:ext cx="5220000" cy="72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6886535" y="19303372"/>
              <a:ext cx="5220000" cy="72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428244" y="26789124"/>
            <a:ext cx="11880000" cy="857256"/>
            <a:chOff x="385677" y="6929360"/>
            <a:chExt cx="11880000" cy="857256"/>
          </a:xfrm>
        </p:grpSpPr>
        <p:sp>
          <p:nvSpPr>
            <p:cNvPr id="24" name="CaixaDeTexto 23"/>
            <p:cNvSpPr txBox="1"/>
            <p:nvPr/>
          </p:nvSpPr>
          <p:spPr>
            <a:xfrm>
              <a:off x="385677" y="6929360"/>
              <a:ext cx="11880000" cy="72000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DESENVOLVIMENTO</a:t>
              </a:r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385677" y="7715178"/>
              <a:ext cx="11880000" cy="714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6" name="CaixaDeTexto 25"/>
          <p:cNvSpPr txBox="1"/>
          <p:nvPr/>
        </p:nvSpPr>
        <p:spPr>
          <a:xfrm>
            <a:off x="385677" y="27860694"/>
            <a:ext cx="11965135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2869833" y="6929360"/>
            <a:ext cx="1196513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</p:txBody>
      </p:sp>
      <p:grpSp>
        <p:nvGrpSpPr>
          <p:cNvPr id="29" name="Grupo 28"/>
          <p:cNvGrpSpPr/>
          <p:nvPr/>
        </p:nvGrpSpPr>
        <p:grpSpPr>
          <a:xfrm>
            <a:off x="13063409" y="10572698"/>
            <a:ext cx="11577982" cy="7200000"/>
            <a:chOff x="528553" y="19303372"/>
            <a:chExt cx="11577982" cy="7200000"/>
          </a:xfrm>
        </p:grpSpPr>
        <p:sp>
          <p:nvSpPr>
            <p:cNvPr id="30" name="Retângulo 29"/>
            <p:cNvSpPr/>
            <p:nvPr/>
          </p:nvSpPr>
          <p:spPr>
            <a:xfrm>
              <a:off x="528553" y="19303372"/>
              <a:ext cx="5220000" cy="72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6886535" y="19303372"/>
              <a:ext cx="5220000" cy="72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12912400" y="18145126"/>
            <a:ext cx="11880000" cy="857256"/>
            <a:chOff x="385677" y="6929360"/>
            <a:chExt cx="11880000" cy="857256"/>
          </a:xfrm>
        </p:grpSpPr>
        <p:sp>
          <p:nvSpPr>
            <p:cNvPr id="34" name="CaixaDeTexto 33"/>
            <p:cNvSpPr txBox="1"/>
            <p:nvPr/>
          </p:nvSpPr>
          <p:spPr>
            <a:xfrm>
              <a:off x="385677" y="6929360"/>
              <a:ext cx="11880000" cy="72000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CONSIDERAÇÕES FINAIS</a:t>
              </a:r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385677" y="7715178"/>
              <a:ext cx="11880000" cy="714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6" name="CaixaDeTexto 35"/>
          <p:cNvSpPr txBox="1"/>
          <p:nvPr/>
        </p:nvSpPr>
        <p:spPr>
          <a:xfrm>
            <a:off x="12869833" y="19216696"/>
            <a:ext cx="11965135" cy="8402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</p:txBody>
      </p:sp>
      <p:grpSp>
        <p:nvGrpSpPr>
          <p:cNvPr id="37" name="Grupo 36"/>
          <p:cNvGrpSpPr/>
          <p:nvPr/>
        </p:nvGrpSpPr>
        <p:grpSpPr>
          <a:xfrm>
            <a:off x="12912400" y="27860694"/>
            <a:ext cx="11880000" cy="857256"/>
            <a:chOff x="385677" y="6929360"/>
            <a:chExt cx="11880000" cy="857256"/>
          </a:xfrm>
        </p:grpSpPr>
        <p:sp>
          <p:nvSpPr>
            <p:cNvPr id="38" name="CaixaDeTexto 37"/>
            <p:cNvSpPr txBox="1"/>
            <p:nvPr/>
          </p:nvSpPr>
          <p:spPr>
            <a:xfrm>
              <a:off x="385677" y="6929360"/>
              <a:ext cx="11880000" cy="72000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solidFill>
                    <a:schemeClr val="bg1"/>
                  </a:solidFill>
                </a:rPr>
                <a:t>REFERÊNCIAS BIBLIOGRÁFICAS</a:t>
              </a: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385677" y="7715178"/>
              <a:ext cx="11880000" cy="714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0" name="CaixaDeTexto 39"/>
          <p:cNvSpPr txBox="1"/>
          <p:nvPr/>
        </p:nvSpPr>
        <p:spPr>
          <a:xfrm>
            <a:off x="12869833" y="28979981"/>
            <a:ext cx="11965135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  <a:p>
            <a:r>
              <a:rPr lang="pt-BR" sz="3600" dirty="0"/>
              <a:t>NONONONONONONONONONONONONONONONONONONON</a:t>
            </a:r>
          </a:p>
        </p:txBody>
      </p:sp>
      <p:sp>
        <p:nvSpPr>
          <p:cNvPr id="44" name="Retângulo 43"/>
          <p:cNvSpPr/>
          <p:nvPr/>
        </p:nvSpPr>
        <p:spPr>
          <a:xfrm>
            <a:off x="0" y="34290114"/>
            <a:ext cx="2520315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/>
          <p:cNvSpPr/>
          <p:nvPr/>
        </p:nvSpPr>
        <p:spPr>
          <a:xfrm>
            <a:off x="0" y="34564626"/>
            <a:ext cx="25203150" cy="144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/>
          <p:cNvSpPr txBox="1"/>
          <p:nvPr/>
        </p:nvSpPr>
        <p:spPr>
          <a:xfrm>
            <a:off x="286344" y="34647304"/>
            <a:ext cx="187089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>
                <a:solidFill>
                  <a:schemeClr val="bg1"/>
                </a:solidFill>
              </a:rPr>
              <a:t>Curso:__________________________________</a:t>
            </a:r>
          </a:p>
        </p:txBody>
      </p:sp>
      <p:pic>
        <p:nvPicPr>
          <p:cNvPr id="47" name="Imagem 46" descr="rodapéasmex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16615" y="35004494"/>
            <a:ext cx="6477905" cy="628738"/>
          </a:xfrm>
          <a:prstGeom prst="rect">
            <a:avLst/>
          </a:prstGeom>
        </p:spPr>
      </p:pic>
      <p:sp>
        <p:nvSpPr>
          <p:cNvPr id="48" name="CaixaDeTexto 47"/>
          <p:cNvSpPr txBox="1"/>
          <p:nvPr/>
        </p:nvSpPr>
        <p:spPr>
          <a:xfrm>
            <a:off x="2100189" y="22574282"/>
            <a:ext cx="217399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8601047" y="22431406"/>
            <a:ext cx="217399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14530401" y="13501656"/>
            <a:ext cx="217399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21102697" y="13430218"/>
            <a:ext cx="217399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FOTO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152</Words>
  <Application>Microsoft Office PowerPoint</Application>
  <PresentationFormat>Personalizar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ArteFinal_01</dc:creator>
  <cp:lastModifiedBy>CPD</cp:lastModifiedBy>
  <cp:revision>22</cp:revision>
  <dcterms:created xsi:type="dcterms:W3CDTF">2014-09-24T17:44:46Z</dcterms:created>
  <dcterms:modified xsi:type="dcterms:W3CDTF">2024-08-15T22:28:10Z</dcterms:modified>
</cp:coreProperties>
</file>