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4319861" rtl="0" eaLnBrk="1" latinLnBrk="0" hangingPunct="1">
      <a:defRPr sz="8522" kern="1200">
        <a:solidFill>
          <a:schemeClr val="tx1"/>
        </a:solidFill>
        <a:latin typeface="+mn-lt"/>
        <a:ea typeface="+mn-ea"/>
        <a:cs typeface="+mn-cs"/>
      </a:defRPr>
    </a:lvl1pPr>
    <a:lvl2pPr marL="2159931" algn="l" defTabSz="4319861" rtl="0" eaLnBrk="1" latinLnBrk="0" hangingPunct="1">
      <a:defRPr sz="8522" kern="1200">
        <a:solidFill>
          <a:schemeClr val="tx1"/>
        </a:solidFill>
        <a:latin typeface="+mn-lt"/>
        <a:ea typeface="+mn-ea"/>
        <a:cs typeface="+mn-cs"/>
      </a:defRPr>
    </a:lvl2pPr>
    <a:lvl3pPr marL="4319861" algn="l" defTabSz="4319861" rtl="0" eaLnBrk="1" latinLnBrk="0" hangingPunct="1">
      <a:defRPr sz="8522" kern="1200">
        <a:solidFill>
          <a:schemeClr val="tx1"/>
        </a:solidFill>
        <a:latin typeface="+mn-lt"/>
        <a:ea typeface="+mn-ea"/>
        <a:cs typeface="+mn-cs"/>
      </a:defRPr>
    </a:lvl3pPr>
    <a:lvl4pPr marL="6479792" algn="l" defTabSz="4319861" rtl="0" eaLnBrk="1" latinLnBrk="0" hangingPunct="1">
      <a:defRPr sz="8522" kern="1200">
        <a:solidFill>
          <a:schemeClr val="tx1"/>
        </a:solidFill>
        <a:latin typeface="+mn-lt"/>
        <a:ea typeface="+mn-ea"/>
        <a:cs typeface="+mn-cs"/>
      </a:defRPr>
    </a:lvl4pPr>
    <a:lvl5pPr marL="8639722" algn="l" defTabSz="4319861" rtl="0" eaLnBrk="1" latinLnBrk="0" hangingPunct="1">
      <a:defRPr sz="8522" kern="1200">
        <a:solidFill>
          <a:schemeClr val="tx1"/>
        </a:solidFill>
        <a:latin typeface="+mn-lt"/>
        <a:ea typeface="+mn-ea"/>
        <a:cs typeface="+mn-cs"/>
      </a:defRPr>
    </a:lvl5pPr>
    <a:lvl6pPr marL="10799653" algn="l" defTabSz="4319861" rtl="0" eaLnBrk="1" latinLnBrk="0" hangingPunct="1">
      <a:defRPr sz="8522" kern="1200">
        <a:solidFill>
          <a:schemeClr val="tx1"/>
        </a:solidFill>
        <a:latin typeface="+mn-lt"/>
        <a:ea typeface="+mn-ea"/>
        <a:cs typeface="+mn-cs"/>
      </a:defRPr>
    </a:lvl6pPr>
    <a:lvl7pPr marL="12959583" algn="l" defTabSz="4319861" rtl="0" eaLnBrk="1" latinLnBrk="0" hangingPunct="1">
      <a:defRPr sz="8522" kern="1200">
        <a:solidFill>
          <a:schemeClr val="tx1"/>
        </a:solidFill>
        <a:latin typeface="+mn-lt"/>
        <a:ea typeface="+mn-ea"/>
        <a:cs typeface="+mn-cs"/>
      </a:defRPr>
    </a:lvl7pPr>
    <a:lvl8pPr marL="15119514" algn="l" defTabSz="4319861" rtl="0" eaLnBrk="1" latinLnBrk="0" hangingPunct="1">
      <a:defRPr sz="8522" kern="1200">
        <a:solidFill>
          <a:schemeClr val="tx1"/>
        </a:solidFill>
        <a:latin typeface="+mn-lt"/>
        <a:ea typeface="+mn-ea"/>
        <a:cs typeface="+mn-cs"/>
      </a:defRPr>
    </a:lvl8pPr>
    <a:lvl9pPr marL="17279444" algn="l" defTabSz="4319861" rtl="0" eaLnBrk="1" latinLnBrk="0" hangingPunct="1">
      <a:defRPr sz="852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8" d="100"/>
          <a:sy n="28" d="100"/>
        </p:scale>
        <p:origin x="2034" y="84"/>
      </p:cViewPr>
      <p:guideLst>
        <p:guide orient="horz" pos="13607"/>
        <p:guide pos="1020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9947" y="13420202"/>
            <a:ext cx="27539395" cy="9260136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59894" y="24480362"/>
            <a:ext cx="22679502" cy="110401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98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96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95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934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91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90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88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86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21/10/2025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21/10/2025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4742328" y="9080135"/>
            <a:ext cx="20092058" cy="193522858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466152" y="9080135"/>
            <a:ext cx="59736187" cy="193522858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21/10/2025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21/10/2025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320" y="27760414"/>
            <a:ext cx="27539395" cy="8580127"/>
          </a:xfrm>
        </p:spPr>
        <p:txBody>
          <a:bodyPr anchor="t"/>
          <a:lstStyle>
            <a:lvl1pPr algn="l">
              <a:defRPr sz="18358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320" y="18310277"/>
            <a:ext cx="27539395" cy="9450137"/>
          </a:xfrm>
        </p:spPr>
        <p:txBody>
          <a:bodyPr anchor="b"/>
          <a:lstStyle>
            <a:lvl1pPr marL="0" indent="0">
              <a:buNone/>
              <a:defRPr sz="9239">
                <a:solidFill>
                  <a:schemeClr val="tx1">
                    <a:tint val="75000"/>
                  </a:schemeClr>
                </a:solidFill>
              </a:defRPr>
            </a:lvl1pPr>
            <a:lvl2pPr marL="2098373" indent="0">
              <a:buNone/>
              <a:defRPr sz="8279">
                <a:solidFill>
                  <a:schemeClr val="tx1">
                    <a:tint val="75000"/>
                  </a:schemeClr>
                </a:solidFill>
              </a:defRPr>
            </a:lvl2pPr>
            <a:lvl3pPr marL="4196746" indent="0">
              <a:buNone/>
              <a:defRPr sz="7319">
                <a:solidFill>
                  <a:schemeClr val="tx1">
                    <a:tint val="75000"/>
                  </a:schemeClr>
                </a:solidFill>
              </a:defRPr>
            </a:lvl3pPr>
            <a:lvl4pPr marL="6295119" indent="0">
              <a:buNone/>
              <a:defRPr sz="6479">
                <a:solidFill>
                  <a:schemeClr val="tx1">
                    <a:tint val="75000"/>
                  </a:schemeClr>
                </a:solidFill>
              </a:defRPr>
            </a:lvl4pPr>
            <a:lvl5pPr marL="8393492" indent="0">
              <a:buNone/>
              <a:defRPr sz="6479">
                <a:solidFill>
                  <a:schemeClr val="tx1">
                    <a:tint val="75000"/>
                  </a:schemeClr>
                </a:solidFill>
              </a:defRPr>
            </a:lvl5pPr>
            <a:lvl6pPr marL="10491866" indent="0">
              <a:buNone/>
              <a:defRPr sz="6479">
                <a:solidFill>
                  <a:schemeClr val="tx1">
                    <a:tint val="75000"/>
                  </a:schemeClr>
                </a:solidFill>
              </a:defRPr>
            </a:lvl6pPr>
            <a:lvl7pPr marL="12590239" indent="0">
              <a:buNone/>
              <a:defRPr sz="6479">
                <a:solidFill>
                  <a:schemeClr val="tx1">
                    <a:tint val="75000"/>
                  </a:schemeClr>
                </a:solidFill>
              </a:defRPr>
            </a:lvl7pPr>
            <a:lvl8pPr marL="14688612" indent="0">
              <a:buNone/>
              <a:defRPr sz="6479">
                <a:solidFill>
                  <a:schemeClr val="tx1">
                    <a:tint val="75000"/>
                  </a:schemeClr>
                </a:solidFill>
              </a:defRPr>
            </a:lvl8pPr>
            <a:lvl9pPr marL="16786985" indent="0">
              <a:buNone/>
              <a:defRPr sz="647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21/10/2025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466152" y="52920783"/>
            <a:ext cx="39914123" cy="149682211"/>
          </a:xfrm>
        </p:spPr>
        <p:txBody>
          <a:bodyPr/>
          <a:lstStyle>
            <a:lvl1pPr>
              <a:defRPr sz="12839"/>
            </a:lvl1pPr>
            <a:lvl2pPr>
              <a:defRPr sz="11039"/>
            </a:lvl2pPr>
            <a:lvl3pPr>
              <a:defRPr sz="9239"/>
            </a:lvl3pPr>
            <a:lvl4pPr>
              <a:defRPr sz="8279"/>
            </a:lvl4pPr>
            <a:lvl5pPr>
              <a:defRPr sz="8279"/>
            </a:lvl5pPr>
            <a:lvl6pPr>
              <a:defRPr sz="8279"/>
            </a:lvl6pPr>
            <a:lvl7pPr>
              <a:defRPr sz="8279"/>
            </a:lvl7pPr>
            <a:lvl8pPr>
              <a:defRPr sz="8279"/>
            </a:lvl8pPr>
            <a:lvl9pPr>
              <a:defRPr sz="8279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4920263" y="52920783"/>
            <a:ext cx="39914123" cy="149682211"/>
          </a:xfrm>
        </p:spPr>
        <p:txBody>
          <a:bodyPr/>
          <a:lstStyle>
            <a:lvl1pPr>
              <a:defRPr sz="12839"/>
            </a:lvl1pPr>
            <a:lvl2pPr>
              <a:defRPr sz="11039"/>
            </a:lvl2pPr>
            <a:lvl3pPr>
              <a:defRPr sz="9239"/>
            </a:lvl3pPr>
            <a:lvl4pPr>
              <a:defRPr sz="8279"/>
            </a:lvl4pPr>
            <a:lvl5pPr>
              <a:defRPr sz="8279"/>
            </a:lvl5pPr>
            <a:lvl6pPr>
              <a:defRPr sz="8279"/>
            </a:lvl6pPr>
            <a:lvl7pPr>
              <a:defRPr sz="8279"/>
            </a:lvl7pPr>
            <a:lvl8pPr>
              <a:defRPr sz="8279"/>
            </a:lvl8pPr>
            <a:lvl9pPr>
              <a:defRPr sz="8279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21/10/2025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966" y="1730029"/>
            <a:ext cx="29159359" cy="7200106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19965" y="9670146"/>
            <a:ext cx="14315312" cy="4030057"/>
          </a:xfrm>
        </p:spPr>
        <p:txBody>
          <a:bodyPr anchor="b"/>
          <a:lstStyle>
            <a:lvl1pPr marL="0" indent="0">
              <a:buNone/>
              <a:defRPr sz="11039" b="1"/>
            </a:lvl1pPr>
            <a:lvl2pPr marL="2098373" indent="0">
              <a:buNone/>
              <a:defRPr sz="9239" b="1"/>
            </a:lvl2pPr>
            <a:lvl3pPr marL="4196746" indent="0">
              <a:buNone/>
              <a:defRPr sz="8279" b="1"/>
            </a:lvl3pPr>
            <a:lvl4pPr marL="6295119" indent="0">
              <a:buNone/>
              <a:defRPr sz="7319" b="1"/>
            </a:lvl4pPr>
            <a:lvl5pPr marL="8393492" indent="0">
              <a:buNone/>
              <a:defRPr sz="7319" b="1"/>
            </a:lvl5pPr>
            <a:lvl6pPr marL="10491866" indent="0">
              <a:buNone/>
              <a:defRPr sz="7319" b="1"/>
            </a:lvl6pPr>
            <a:lvl7pPr marL="12590239" indent="0">
              <a:buNone/>
              <a:defRPr sz="7319" b="1"/>
            </a:lvl7pPr>
            <a:lvl8pPr marL="14688612" indent="0">
              <a:buNone/>
              <a:defRPr sz="7319" b="1"/>
            </a:lvl8pPr>
            <a:lvl9pPr marL="16786985" indent="0">
              <a:buNone/>
              <a:defRPr sz="7319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19965" y="13700202"/>
            <a:ext cx="14315312" cy="24890371"/>
          </a:xfrm>
        </p:spPr>
        <p:txBody>
          <a:bodyPr/>
          <a:lstStyle>
            <a:lvl1pPr>
              <a:defRPr sz="11039"/>
            </a:lvl1pPr>
            <a:lvl2pPr>
              <a:defRPr sz="9239"/>
            </a:lvl2pPr>
            <a:lvl3pPr>
              <a:defRPr sz="8279"/>
            </a:lvl3pPr>
            <a:lvl4pPr>
              <a:defRPr sz="7319"/>
            </a:lvl4pPr>
            <a:lvl5pPr>
              <a:defRPr sz="7319"/>
            </a:lvl5pPr>
            <a:lvl6pPr>
              <a:defRPr sz="7319"/>
            </a:lvl6pPr>
            <a:lvl7pPr>
              <a:defRPr sz="7319"/>
            </a:lvl7pPr>
            <a:lvl8pPr>
              <a:defRPr sz="7319"/>
            </a:lvl8pPr>
            <a:lvl9pPr>
              <a:defRPr sz="7319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58391" y="9670146"/>
            <a:ext cx="14320935" cy="4030057"/>
          </a:xfrm>
        </p:spPr>
        <p:txBody>
          <a:bodyPr anchor="b"/>
          <a:lstStyle>
            <a:lvl1pPr marL="0" indent="0">
              <a:buNone/>
              <a:defRPr sz="11039" b="1"/>
            </a:lvl1pPr>
            <a:lvl2pPr marL="2098373" indent="0">
              <a:buNone/>
              <a:defRPr sz="9239" b="1"/>
            </a:lvl2pPr>
            <a:lvl3pPr marL="4196746" indent="0">
              <a:buNone/>
              <a:defRPr sz="8279" b="1"/>
            </a:lvl3pPr>
            <a:lvl4pPr marL="6295119" indent="0">
              <a:buNone/>
              <a:defRPr sz="7319" b="1"/>
            </a:lvl4pPr>
            <a:lvl5pPr marL="8393492" indent="0">
              <a:buNone/>
              <a:defRPr sz="7319" b="1"/>
            </a:lvl5pPr>
            <a:lvl6pPr marL="10491866" indent="0">
              <a:buNone/>
              <a:defRPr sz="7319" b="1"/>
            </a:lvl6pPr>
            <a:lvl7pPr marL="12590239" indent="0">
              <a:buNone/>
              <a:defRPr sz="7319" b="1"/>
            </a:lvl7pPr>
            <a:lvl8pPr marL="14688612" indent="0">
              <a:buNone/>
              <a:defRPr sz="7319" b="1"/>
            </a:lvl8pPr>
            <a:lvl9pPr marL="16786985" indent="0">
              <a:buNone/>
              <a:defRPr sz="7319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58391" y="13700202"/>
            <a:ext cx="14320935" cy="24890371"/>
          </a:xfrm>
        </p:spPr>
        <p:txBody>
          <a:bodyPr/>
          <a:lstStyle>
            <a:lvl1pPr>
              <a:defRPr sz="11039"/>
            </a:lvl1pPr>
            <a:lvl2pPr>
              <a:defRPr sz="9239"/>
            </a:lvl2pPr>
            <a:lvl3pPr>
              <a:defRPr sz="8279"/>
            </a:lvl3pPr>
            <a:lvl4pPr>
              <a:defRPr sz="7319"/>
            </a:lvl4pPr>
            <a:lvl5pPr>
              <a:defRPr sz="7319"/>
            </a:lvl5pPr>
            <a:lvl6pPr>
              <a:defRPr sz="7319"/>
            </a:lvl6pPr>
            <a:lvl7pPr>
              <a:defRPr sz="7319"/>
            </a:lvl7pPr>
            <a:lvl8pPr>
              <a:defRPr sz="7319"/>
            </a:lvl8pPr>
            <a:lvl9pPr>
              <a:defRPr sz="7319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21/10/2025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21/10/2025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21/10/2025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967" y="1720025"/>
            <a:ext cx="10659143" cy="7320109"/>
          </a:xfrm>
        </p:spPr>
        <p:txBody>
          <a:bodyPr anchor="b"/>
          <a:lstStyle>
            <a:lvl1pPr algn="l">
              <a:defRPr sz="9239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7223" y="1720029"/>
            <a:ext cx="18112102" cy="36870547"/>
          </a:xfrm>
        </p:spPr>
        <p:txBody>
          <a:bodyPr/>
          <a:lstStyle>
            <a:lvl1pPr>
              <a:defRPr sz="14639"/>
            </a:lvl1pPr>
            <a:lvl2pPr>
              <a:defRPr sz="12839"/>
            </a:lvl2pPr>
            <a:lvl3pPr>
              <a:defRPr sz="11039"/>
            </a:lvl3pPr>
            <a:lvl4pPr>
              <a:defRPr sz="9239"/>
            </a:lvl4pPr>
            <a:lvl5pPr>
              <a:defRPr sz="9239"/>
            </a:lvl5pPr>
            <a:lvl6pPr>
              <a:defRPr sz="9239"/>
            </a:lvl6pPr>
            <a:lvl7pPr>
              <a:defRPr sz="9239"/>
            </a:lvl7pPr>
            <a:lvl8pPr>
              <a:defRPr sz="9239"/>
            </a:lvl8pPr>
            <a:lvl9pPr>
              <a:defRPr sz="9239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19967" y="9040138"/>
            <a:ext cx="10659143" cy="29550440"/>
          </a:xfrm>
        </p:spPr>
        <p:txBody>
          <a:bodyPr/>
          <a:lstStyle>
            <a:lvl1pPr marL="0" indent="0">
              <a:buNone/>
              <a:defRPr sz="6479"/>
            </a:lvl1pPr>
            <a:lvl2pPr marL="2098373" indent="0">
              <a:buNone/>
              <a:defRPr sz="5520"/>
            </a:lvl2pPr>
            <a:lvl3pPr marL="4196746" indent="0">
              <a:buNone/>
              <a:defRPr sz="4560"/>
            </a:lvl3pPr>
            <a:lvl4pPr marL="6295119" indent="0">
              <a:buNone/>
              <a:defRPr sz="4080"/>
            </a:lvl4pPr>
            <a:lvl5pPr marL="8393492" indent="0">
              <a:buNone/>
              <a:defRPr sz="4080"/>
            </a:lvl5pPr>
            <a:lvl6pPr marL="10491866" indent="0">
              <a:buNone/>
              <a:defRPr sz="4080"/>
            </a:lvl6pPr>
            <a:lvl7pPr marL="12590239" indent="0">
              <a:buNone/>
              <a:defRPr sz="4080"/>
            </a:lvl7pPr>
            <a:lvl8pPr marL="14688612" indent="0">
              <a:buNone/>
              <a:defRPr sz="4080"/>
            </a:lvl8pPr>
            <a:lvl9pPr marL="16786985" indent="0">
              <a:buNone/>
              <a:defRPr sz="408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21/10/2025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0487" y="30240447"/>
            <a:ext cx="19439573" cy="3570056"/>
          </a:xfrm>
        </p:spPr>
        <p:txBody>
          <a:bodyPr anchor="b"/>
          <a:lstStyle>
            <a:lvl1pPr algn="l">
              <a:defRPr sz="9239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0487" y="3860057"/>
            <a:ext cx="19439573" cy="25920383"/>
          </a:xfrm>
        </p:spPr>
        <p:txBody>
          <a:bodyPr/>
          <a:lstStyle>
            <a:lvl1pPr marL="0" indent="0">
              <a:buNone/>
              <a:defRPr sz="14639"/>
            </a:lvl1pPr>
            <a:lvl2pPr marL="2098373" indent="0">
              <a:buNone/>
              <a:defRPr sz="12839"/>
            </a:lvl2pPr>
            <a:lvl3pPr marL="4196746" indent="0">
              <a:buNone/>
              <a:defRPr sz="11039"/>
            </a:lvl3pPr>
            <a:lvl4pPr marL="6295119" indent="0">
              <a:buNone/>
              <a:defRPr sz="9239"/>
            </a:lvl4pPr>
            <a:lvl5pPr marL="8393492" indent="0">
              <a:buNone/>
              <a:defRPr sz="9239"/>
            </a:lvl5pPr>
            <a:lvl6pPr marL="10491866" indent="0">
              <a:buNone/>
              <a:defRPr sz="9239"/>
            </a:lvl6pPr>
            <a:lvl7pPr marL="12590239" indent="0">
              <a:buNone/>
              <a:defRPr sz="9239"/>
            </a:lvl7pPr>
            <a:lvl8pPr marL="14688612" indent="0">
              <a:buNone/>
              <a:defRPr sz="9239"/>
            </a:lvl8pPr>
            <a:lvl9pPr marL="16786985" indent="0">
              <a:buNone/>
              <a:defRPr sz="9239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0487" y="33810502"/>
            <a:ext cx="19439573" cy="5070072"/>
          </a:xfrm>
        </p:spPr>
        <p:txBody>
          <a:bodyPr/>
          <a:lstStyle>
            <a:lvl1pPr marL="0" indent="0">
              <a:buNone/>
              <a:defRPr sz="6479"/>
            </a:lvl1pPr>
            <a:lvl2pPr marL="2098373" indent="0">
              <a:buNone/>
              <a:defRPr sz="5520"/>
            </a:lvl2pPr>
            <a:lvl3pPr marL="4196746" indent="0">
              <a:buNone/>
              <a:defRPr sz="4560"/>
            </a:lvl3pPr>
            <a:lvl4pPr marL="6295119" indent="0">
              <a:buNone/>
              <a:defRPr sz="4080"/>
            </a:lvl4pPr>
            <a:lvl5pPr marL="8393492" indent="0">
              <a:buNone/>
              <a:defRPr sz="4080"/>
            </a:lvl5pPr>
            <a:lvl6pPr marL="10491866" indent="0">
              <a:buNone/>
              <a:defRPr sz="4080"/>
            </a:lvl6pPr>
            <a:lvl7pPr marL="12590239" indent="0">
              <a:buNone/>
              <a:defRPr sz="4080"/>
            </a:lvl7pPr>
            <a:lvl8pPr marL="14688612" indent="0">
              <a:buNone/>
              <a:defRPr sz="4080"/>
            </a:lvl8pPr>
            <a:lvl9pPr marL="16786985" indent="0">
              <a:buNone/>
              <a:defRPr sz="408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21/10/2025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19966" y="1730029"/>
            <a:ext cx="29159359" cy="7200106"/>
          </a:xfrm>
          <a:prstGeom prst="rect">
            <a:avLst/>
          </a:prstGeom>
        </p:spPr>
        <p:txBody>
          <a:bodyPr vert="horz" lIns="349758" tIns="174879" rIns="349758" bIns="174879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19966" y="10080152"/>
            <a:ext cx="29159359" cy="28510425"/>
          </a:xfrm>
          <a:prstGeom prst="rect">
            <a:avLst/>
          </a:prstGeom>
        </p:spPr>
        <p:txBody>
          <a:bodyPr vert="horz" lIns="349758" tIns="174879" rIns="349758" bIns="174879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19966" y="40040594"/>
            <a:ext cx="7559834" cy="2300034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l">
              <a:defRPr sz="5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A920A-5C3E-4BC7-A460-8BD2BFD2610E}" type="datetimeFigureOut">
              <a:rPr lang="pt-BR" smtClean="0"/>
              <a:pPr/>
              <a:t>21/10/2025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69757" y="40040594"/>
            <a:ext cx="10259775" cy="2300034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ctr">
              <a:defRPr sz="5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19491" y="40040594"/>
            <a:ext cx="7559834" cy="2300034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r">
              <a:defRPr sz="5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96746" rtl="0" eaLnBrk="1" latinLnBrk="0" hangingPunct="1">
        <a:spcBef>
          <a:spcPct val="0"/>
        </a:spcBef>
        <a:buNone/>
        <a:defRPr sz="20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73780" indent="-1573780" algn="l" defTabSz="4196746" rtl="0" eaLnBrk="1" latinLnBrk="0" hangingPunct="1">
        <a:spcBef>
          <a:spcPct val="20000"/>
        </a:spcBef>
        <a:buFont typeface="Arial" pitchFamily="34" charset="0"/>
        <a:buChar char="•"/>
        <a:defRPr sz="14639" kern="1200">
          <a:solidFill>
            <a:schemeClr val="tx1"/>
          </a:solidFill>
          <a:latin typeface="+mn-lt"/>
          <a:ea typeface="+mn-ea"/>
          <a:cs typeface="+mn-cs"/>
        </a:defRPr>
      </a:lvl1pPr>
      <a:lvl2pPr marL="3409857" indent="-1311484" algn="l" defTabSz="4196746" rtl="0" eaLnBrk="1" latinLnBrk="0" hangingPunct="1">
        <a:spcBef>
          <a:spcPct val="20000"/>
        </a:spcBef>
        <a:buFont typeface="Arial" pitchFamily="34" charset="0"/>
        <a:buChar char="–"/>
        <a:defRPr sz="12839" kern="1200">
          <a:solidFill>
            <a:schemeClr val="tx1"/>
          </a:solidFill>
          <a:latin typeface="+mn-lt"/>
          <a:ea typeface="+mn-ea"/>
          <a:cs typeface="+mn-cs"/>
        </a:defRPr>
      </a:lvl2pPr>
      <a:lvl3pPr marL="5245933" indent="-1049187" algn="l" defTabSz="4196746" rtl="0" eaLnBrk="1" latinLnBrk="0" hangingPunct="1">
        <a:spcBef>
          <a:spcPct val="20000"/>
        </a:spcBef>
        <a:buFont typeface="Arial" pitchFamily="34" charset="0"/>
        <a:buChar char="•"/>
        <a:defRPr sz="11039" kern="1200">
          <a:solidFill>
            <a:schemeClr val="tx1"/>
          </a:solidFill>
          <a:latin typeface="+mn-lt"/>
          <a:ea typeface="+mn-ea"/>
          <a:cs typeface="+mn-cs"/>
        </a:defRPr>
      </a:lvl3pPr>
      <a:lvl4pPr marL="7344306" indent="-1049187" algn="l" defTabSz="4196746" rtl="0" eaLnBrk="1" latinLnBrk="0" hangingPunct="1">
        <a:spcBef>
          <a:spcPct val="20000"/>
        </a:spcBef>
        <a:buFont typeface="Arial" pitchFamily="34" charset="0"/>
        <a:buChar char="–"/>
        <a:defRPr sz="9239" kern="1200">
          <a:solidFill>
            <a:schemeClr val="tx1"/>
          </a:solidFill>
          <a:latin typeface="+mn-lt"/>
          <a:ea typeface="+mn-ea"/>
          <a:cs typeface="+mn-cs"/>
        </a:defRPr>
      </a:lvl4pPr>
      <a:lvl5pPr marL="9442679" indent="-1049187" algn="l" defTabSz="4196746" rtl="0" eaLnBrk="1" latinLnBrk="0" hangingPunct="1">
        <a:spcBef>
          <a:spcPct val="20000"/>
        </a:spcBef>
        <a:buFont typeface="Arial" pitchFamily="34" charset="0"/>
        <a:buChar char="»"/>
        <a:defRPr sz="9239" kern="1200">
          <a:solidFill>
            <a:schemeClr val="tx1"/>
          </a:solidFill>
          <a:latin typeface="+mn-lt"/>
          <a:ea typeface="+mn-ea"/>
          <a:cs typeface="+mn-cs"/>
        </a:defRPr>
      </a:lvl5pPr>
      <a:lvl6pPr marL="11541052" indent="-1049187" algn="l" defTabSz="4196746" rtl="0" eaLnBrk="1" latinLnBrk="0" hangingPunct="1">
        <a:spcBef>
          <a:spcPct val="20000"/>
        </a:spcBef>
        <a:buFont typeface="Arial" pitchFamily="34" charset="0"/>
        <a:buChar char="•"/>
        <a:defRPr sz="9239" kern="1200">
          <a:solidFill>
            <a:schemeClr val="tx1"/>
          </a:solidFill>
          <a:latin typeface="+mn-lt"/>
          <a:ea typeface="+mn-ea"/>
          <a:cs typeface="+mn-cs"/>
        </a:defRPr>
      </a:lvl6pPr>
      <a:lvl7pPr marL="13639425" indent="-1049187" algn="l" defTabSz="4196746" rtl="0" eaLnBrk="1" latinLnBrk="0" hangingPunct="1">
        <a:spcBef>
          <a:spcPct val="20000"/>
        </a:spcBef>
        <a:buFont typeface="Arial" pitchFamily="34" charset="0"/>
        <a:buChar char="•"/>
        <a:defRPr sz="9239" kern="1200">
          <a:solidFill>
            <a:schemeClr val="tx1"/>
          </a:solidFill>
          <a:latin typeface="+mn-lt"/>
          <a:ea typeface="+mn-ea"/>
          <a:cs typeface="+mn-cs"/>
        </a:defRPr>
      </a:lvl7pPr>
      <a:lvl8pPr marL="15737798" indent="-1049187" algn="l" defTabSz="4196746" rtl="0" eaLnBrk="1" latinLnBrk="0" hangingPunct="1">
        <a:spcBef>
          <a:spcPct val="20000"/>
        </a:spcBef>
        <a:buFont typeface="Arial" pitchFamily="34" charset="0"/>
        <a:buChar char="•"/>
        <a:defRPr sz="9239" kern="1200">
          <a:solidFill>
            <a:schemeClr val="tx1"/>
          </a:solidFill>
          <a:latin typeface="+mn-lt"/>
          <a:ea typeface="+mn-ea"/>
          <a:cs typeface="+mn-cs"/>
        </a:defRPr>
      </a:lvl8pPr>
      <a:lvl9pPr marL="17836172" indent="-1049187" algn="l" defTabSz="4196746" rtl="0" eaLnBrk="1" latinLnBrk="0" hangingPunct="1">
        <a:spcBef>
          <a:spcPct val="20000"/>
        </a:spcBef>
        <a:buFont typeface="Arial" pitchFamily="34" charset="0"/>
        <a:buChar char="•"/>
        <a:defRPr sz="923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196746" rtl="0" eaLnBrk="1" latinLnBrk="0" hangingPunct="1">
        <a:defRPr sz="8279" kern="1200">
          <a:solidFill>
            <a:schemeClr val="tx1"/>
          </a:solidFill>
          <a:latin typeface="+mn-lt"/>
          <a:ea typeface="+mn-ea"/>
          <a:cs typeface="+mn-cs"/>
        </a:defRPr>
      </a:lvl1pPr>
      <a:lvl2pPr marL="2098373" algn="l" defTabSz="4196746" rtl="0" eaLnBrk="1" latinLnBrk="0" hangingPunct="1">
        <a:defRPr sz="8279" kern="1200">
          <a:solidFill>
            <a:schemeClr val="tx1"/>
          </a:solidFill>
          <a:latin typeface="+mn-lt"/>
          <a:ea typeface="+mn-ea"/>
          <a:cs typeface="+mn-cs"/>
        </a:defRPr>
      </a:lvl2pPr>
      <a:lvl3pPr marL="4196746" algn="l" defTabSz="4196746" rtl="0" eaLnBrk="1" latinLnBrk="0" hangingPunct="1">
        <a:defRPr sz="8279" kern="1200">
          <a:solidFill>
            <a:schemeClr val="tx1"/>
          </a:solidFill>
          <a:latin typeface="+mn-lt"/>
          <a:ea typeface="+mn-ea"/>
          <a:cs typeface="+mn-cs"/>
        </a:defRPr>
      </a:lvl3pPr>
      <a:lvl4pPr marL="6295119" algn="l" defTabSz="4196746" rtl="0" eaLnBrk="1" latinLnBrk="0" hangingPunct="1">
        <a:defRPr sz="8279" kern="1200">
          <a:solidFill>
            <a:schemeClr val="tx1"/>
          </a:solidFill>
          <a:latin typeface="+mn-lt"/>
          <a:ea typeface="+mn-ea"/>
          <a:cs typeface="+mn-cs"/>
        </a:defRPr>
      </a:lvl4pPr>
      <a:lvl5pPr marL="8393492" algn="l" defTabSz="4196746" rtl="0" eaLnBrk="1" latinLnBrk="0" hangingPunct="1">
        <a:defRPr sz="8279" kern="1200">
          <a:solidFill>
            <a:schemeClr val="tx1"/>
          </a:solidFill>
          <a:latin typeface="+mn-lt"/>
          <a:ea typeface="+mn-ea"/>
          <a:cs typeface="+mn-cs"/>
        </a:defRPr>
      </a:lvl5pPr>
      <a:lvl6pPr marL="10491866" algn="l" defTabSz="4196746" rtl="0" eaLnBrk="1" latinLnBrk="0" hangingPunct="1">
        <a:defRPr sz="8279" kern="1200">
          <a:solidFill>
            <a:schemeClr val="tx1"/>
          </a:solidFill>
          <a:latin typeface="+mn-lt"/>
          <a:ea typeface="+mn-ea"/>
          <a:cs typeface="+mn-cs"/>
        </a:defRPr>
      </a:lvl6pPr>
      <a:lvl7pPr marL="12590239" algn="l" defTabSz="4196746" rtl="0" eaLnBrk="1" latinLnBrk="0" hangingPunct="1">
        <a:defRPr sz="8279" kern="1200">
          <a:solidFill>
            <a:schemeClr val="tx1"/>
          </a:solidFill>
          <a:latin typeface="+mn-lt"/>
          <a:ea typeface="+mn-ea"/>
          <a:cs typeface="+mn-cs"/>
        </a:defRPr>
      </a:lvl7pPr>
      <a:lvl8pPr marL="14688612" algn="l" defTabSz="4196746" rtl="0" eaLnBrk="1" latinLnBrk="0" hangingPunct="1">
        <a:defRPr sz="8279" kern="1200">
          <a:solidFill>
            <a:schemeClr val="tx1"/>
          </a:solidFill>
          <a:latin typeface="+mn-lt"/>
          <a:ea typeface="+mn-ea"/>
          <a:cs typeface="+mn-cs"/>
        </a:defRPr>
      </a:lvl8pPr>
      <a:lvl9pPr marL="16786985" algn="l" defTabSz="4196746" rtl="0" eaLnBrk="1" latinLnBrk="0" hangingPunct="1">
        <a:defRPr sz="82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mailto:email@orientador1.com.b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0" y="0"/>
            <a:ext cx="32399287" cy="2404633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0226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XVI Jornada de Iniciação Científica – 2025</a:t>
            </a:r>
          </a:p>
          <a:p>
            <a:pPr algn="ctr"/>
            <a:r>
              <a:rPr lang="pt-BR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Faculdades Integradas ASMEC | UNISEPE – União das Instituições de Serviço, Ensino e Pesquisa LTDA</a:t>
            </a:r>
          </a:p>
        </p:txBody>
      </p:sp>
      <p:sp>
        <p:nvSpPr>
          <p:cNvPr id="6" name="Retângulo 5"/>
          <p:cNvSpPr/>
          <p:nvPr/>
        </p:nvSpPr>
        <p:spPr>
          <a:xfrm>
            <a:off x="0" y="2518247"/>
            <a:ext cx="32399287" cy="21597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226"/>
          </a:p>
        </p:txBody>
      </p:sp>
      <p:pic>
        <p:nvPicPr>
          <p:cNvPr id="7" name="Imagem 6" descr="TimbreAsme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908" y="2950247"/>
            <a:ext cx="5532283" cy="2206055"/>
          </a:xfrm>
          <a:prstGeom prst="rect">
            <a:avLst/>
          </a:prstGeom>
        </p:spPr>
      </p:pic>
      <p:pic>
        <p:nvPicPr>
          <p:cNvPr id="8" name="Imagem 7" descr="TimbreUNISEP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95417" y="2803264"/>
            <a:ext cx="5257955" cy="2468975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6478564" y="3169918"/>
            <a:ext cx="19658184" cy="17173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5760" b="1" dirty="0"/>
              <a:t>TÍTULO </a:t>
            </a:r>
            <a:r>
              <a:rPr lang="pt-BR" sz="5760" b="1" dirty="0" err="1"/>
              <a:t>TÍTULO</a:t>
            </a:r>
            <a:r>
              <a:rPr lang="pt-BR" sz="5760" b="1" dirty="0"/>
              <a:t> </a:t>
            </a:r>
            <a:r>
              <a:rPr lang="pt-BR" sz="5760" b="1" dirty="0" err="1"/>
              <a:t>TÍTULO</a:t>
            </a:r>
            <a:endParaRPr lang="pt-BR" sz="5760" b="1" dirty="0"/>
          </a:p>
          <a:p>
            <a:pPr algn="ctr"/>
            <a:r>
              <a:rPr lang="pt-BR" sz="4800" b="1" dirty="0"/>
              <a:t>SUB-TÍTULO </a:t>
            </a:r>
            <a:r>
              <a:rPr lang="pt-BR" sz="4800" b="1" dirty="0" err="1"/>
              <a:t>SUB-TÍTULO</a:t>
            </a:r>
            <a:r>
              <a:rPr lang="pt-BR" sz="4800" b="1" dirty="0"/>
              <a:t> </a:t>
            </a:r>
            <a:r>
              <a:rPr lang="pt-BR" sz="4800" b="1" dirty="0" err="1"/>
              <a:t>SUB-TÍTULO</a:t>
            </a:r>
            <a:endParaRPr lang="pt-BR" sz="4800" b="1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539834" y="5614543"/>
            <a:ext cx="31213537" cy="3212833"/>
          </a:xfrm>
          <a:prstGeom prst="rect">
            <a:avLst/>
          </a:prstGeom>
          <a:noFill/>
          <a:ln>
            <a:noFill/>
          </a:ln>
        </p:spPr>
        <p:txBody>
          <a:bodyPr wrap="square" numCol="3" rtlCol="0">
            <a:spAutoFit/>
          </a:bodyPr>
          <a:lstStyle/>
          <a:p>
            <a:r>
              <a:rPr lang="pt-BR" sz="3360" b="1" dirty="0"/>
              <a:t>*SOBRENOME</a:t>
            </a:r>
            <a:r>
              <a:rPr lang="pt-BR" sz="3360" dirty="0"/>
              <a:t>, Aluno 1.</a:t>
            </a:r>
          </a:p>
          <a:p>
            <a:r>
              <a:rPr lang="pt-BR" sz="3360" b="1" dirty="0"/>
              <a:t>*SOBRENOME</a:t>
            </a:r>
            <a:r>
              <a:rPr lang="pt-BR" sz="3360" dirty="0"/>
              <a:t>, Aluno 2.</a:t>
            </a:r>
          </a:p>
          <a:p>
            <a:r>
              <a:rPr lang="pt-BR" sz="3360" b="1" dirty="0"/>
              <a:t>*SOBRENOME</a:t>
            </a:r>
            <a:r>
              <a:rPr lang="pt-BR" sz="3360" dirty="0"/>
              <a:t>, Aluno 3.</a:t>
            </a:r>
            <a:endParaRPr lang="pt-BR" sz="3360" b="1" dirty="0"/>
          </a:p>
          <a:p>
            <a:r>
              <a:rPr lang="pt-BR" sz="3360" b="1" dirty="0"/>
              <a:t>**SOBRENOME</a:t>
            </a:r>
            <a:r>
              <a:rPr lang="pt-BR" sz="3360" dirty="0"/>
              <a:t>, Orientador </a:t>
            </a:r>
            <a:r>
              <a:rPr lang="pt-BR" sz="3360" dirty="0" smtClean="0"/>
              <a:t>1</a:t>
            </a:r>
          </a:p>
          <a:p>
            <a:endParaRPr lang="pt-BR" sz="3360" dirty="0" smtClean="0"/>
          </a:p>
          <a:p>
            <a:endParaRPr lang="pt-BR" sz="3360" dirty="0" smtClean="0"/>
          </a:p>
          <a:p>
            <a:r>
              <a:rPr lang="pt-BR" sz="3360" dirty="0" smtClean="0"/>
              <a:t>                                  email@aluno1.com.br</a:t>
            </a:r>
            <a:endParaRPr lang="pt-BR" sz="3360" dirty="0"/>
          </a:p>
          <a:p>
            <a:pPr algn="ctr"/>
            <a:r>
              <a:rPr lang="pt-BR" sz="3360" dirty="0"/>
              <a:t>email@aluno2.com.br</a:t>
            </a:r>
          </a:p>
          <a:p>
            <a:pPr algn="ctr"/>
            <a:r>
              <a:rPr lang="pt-BR" sz="3360" dirty="0"/>
              <a:t>email@aluno3.com.br</a:t>
            </a:r>
          </a:p>
          <a:p>
            <a:pPr algn="ctr"/>
            <a:r>
              <a:rPr lang="pt-BR" sz="3360" dirty="0" smtClean="0">
                <a:hlinkClick r:id="rId4"/>
              </a:rPr>
              <a:t>email@orientador1.com.br</a:t>
            </a:r>
            <a:endParaRPr lang="pt-BR" sz="3360" dirty="0" smtClean="0"/>
          </a:p>
          <a:p>
            <a:pPr algn="ctr"/>
            <a:endParaRPr lang="pt-BR" sz="3360" dirty="0"/>
          </a:p>
          <a:p>
            <a:pPr algn="ctr"/>
            <a:endParaRPr lang="pt-BR" sz="3360" dirty="0" smtClean="0"/>
          </a:p>
          <a:p>
            <a:pPr algn="r"/>
            <a:r>
              <a:rPr lang="pt-BR" sz="3360" dirty="0" smtClean="0"/>
              <a:t>*Acadêmico Curso de Ciências Biológicas</a:t>
            </a:r>
          </a:p>
          <a:p>
            <a:pPr algn="r"/>
            <a:r>
              <a:rPr lang="pt-BR" sz="3360" dirty="0" smtClean="0"/>
              <a:t>*</a:t>
            </a:r>
            <a:r>
              <a:rPr lang="pt-BR" sz="3360" dirty="0"/>
              <a:t>Acadêmico Curso de Ciências Biológicas</a:t>
            </a:r>
          </a:p>
          <a:p>
            <a:pPr algn="r"/>
            <a:r>
              <a:rPr lang="pt-BR" sz="3360" dirty="0"/>
              <a:t>*Acadêmico Curso de Ciências Biológicas</a:t>
            </a:r>
          </a:p>
          <a:p>
            <a:pPr algn="r"/>
            <a:r>
              <a:rPr lang="pt-BR" sz="3360" dirty="0"/>
              <a:t>**Docente Curso de Ciências </a:t>
            </a:r>
            <a:r>
              <a:rPr lang="pt-BR" sz="3360" dirty="0" smtClean="0"/>
              <a:t>Biológica</a:t>
            </a:r>
            <a:endParaRPr lang="pt-BR" sz="3360" dirty="0"/>
          </a:p>
        </p:txBody>
      </p:sp>
      <p:grpSp>
        <p:nvGrpSpPr>
          <p:cNvPr id="28" name="Grupo 27"/>
          <p:cNvGrpSpPr/>
          <p:nvPr/>
        </p:nvGrpSpPr>
        <p:grpSpPr>
          <a:xfrm>
            <a:off x="501900" y="23093655"/>
            <a:ext cx="15300000" cy="8639048"/>
            <a:chOff x="528553" y="19303372"/>
            <a:chExt cx="11577982" cy="7200000"/>
          </a:xfrm>
        </p:grpSpPr>
        <p:sp>
          <p:nvSpPr>
            <p:cNvPr id="21" name="Retângulo 20"/>
            <p:cNvSpPr/>
            <p:nvPr/>
          </p:nvSpPr>
          <p:spPr>
            <a:xfrm>
              <a:off x="528553" y="19303372"/>
              <a:ext cx="5220000" cy="720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0226" dirty="0"/>
            </a:p>
          </p:txBody>
        </p:sp>
        <p:sp>
          <p:nvSpPr>
            <p:cNvPr id="22" name="Retângulo 21"/>
            <p:cNvSpPr/>
            <p:nvPr/>
          </p:nvSpPr>
          <p:spPr>
            <a:xfrm>
              <a:off x="6886535" y="19303372"/>
              <a:ext cx="5220000" cy="720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0226"/>
            </a:p>
          </p:txBody>
        </p:sp>
      </p:grpSp>
      <p:grpSp>
        <p:nvGrpSpPr>
          <p:cNvPr id="29" name="Grupo 28"/>
          <p:cNvGrpSpPr/>
          <p:nvPr/>
        </p:nvGrpSpPr>
        <p:grpSpPr>
          <a:xfrm>
            <a:off x="16543517" y="12689176"/>
            <a:ext cx="15209855" cy="8639048"/>
            <a:chOff x="528553" y="19303372"/>
            <a:chExt cx="11577982" cy="7200000"/>
          </a:xfrm>
        </p:grpSpPr>
        <p:sp>
          <p:nvSpPr>
            <p:cNvPr id="30" name="Retângulo 29"/>
            <p:cNvSpPr/>
            <p:nvPr/>
          </p:nvSpPr>
          <p:spPr>
            <a:xfrm>
              <a:off x="528553" y="19303372"/>
              <a:ext cx="5220000" cy="720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0226"/>
            </a:p>
          </p:txBody>
        </p:sp>
        <p:sp>
          <p:nvSpPr>
            <p:cNvPr id="31" name="Retângulo 30"/>
            <p:cNvSpPr/>
            <p:nvPr/>
          </p:nvSpPr>
          <p:spPr>
            <a:xfrm>
              <a:off x="6886535" y="19303372"/>
              <a:ext cx="5220000" cy="720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0226"/>
            </a:p>
          </p:txBody>
        </p:sp>
      </p:grpSp>
      <p:sp>
        <p:nvSpPr>
          <p:cNvPr id="44" name="Retângulo 43"/>
          <p:cNvSpPr/>
          <p:nvPr/>
        </p:nvSpPr>
        <p:spPr>
          <a:xfrm>
            <a:off x="0" y="41114535"/>
            <a:ext cx="32399288" cy="21597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226"/>
          </a:p>
        </p:txBody>
      </p:sp>
      <p:sp>
        <p:nvSpPr>
          <p:cNvPr id="45" name="Retângulo 44"/>
          <p:cNvSpPr/>
          <p:nvPr/>
        </p:nvSpPr>
        <p:spPr>
          <a:xfrm>
            <a:off x="0" y="41472979"/>
            <a:ext cx="32399287" cy="172781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226"/>
          </a:p>
        </p:txBody>
      </p:sp>
      <p:sp>
        <p:nvSpPr>
          <p:cNvPr id="46" name="CaixaDeTexto 45"/>
          <p:cNvSpPr txBox="1"/>
          <p:nvPr/>
        </p:nvSpPr>
        <p:spPr>
          <a:xfrm>
            <a:off x="501900" y="41572183"/>
            <a:ext cx="21840531" cy="14217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639" b="1" dirty="0">
                <a:solidFill>
                  <a:schemeClr val="bg1"/>
                </a:solidFill>
              </a:rPr>
              <a:t>Curso:__________________________________</a:t>
            </a:r>
          </a:p>
        </p:txBody>
      </p:sp>
      <p:pic>
        <p:nvPicPr>
          <p:cNvPr id="47" name="Imagem 46" descr="rodapéasmex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336548" y="42000763"/>
            <a:ext cx="7772629" cy="754402"/>
          </a:xfrm>
          <a:prstGeom prst="rect">
            <a:avLst/>
          </a:prstGeom>
        </p:spPr>
      </p:pic>
      <p:sp>
        <p:nvSpPr>
          <p:cNvPr id="48" name="CaixaDeTexto 47"/>
          <p:cNvSpPr txBox="1"/>
          <p:nvPr/>
        </p:nvSpPr>
        <p:spPr>
          <a:xfrm>
            <a:off x="2383786" y="26652792"/>
            <a:ext cx="3134320" cy="16659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226" b="1" dirty="0">
                <a:solidFill>
                  <a:schemeClr val="bg1"/>
                </a:solidFill>
              </a:rPr>
              <a:t>FOTO</a:t>
            </a:r>
          </a:p>
        </p:txBody>
      </p:sp>
      <p:sp>
        <p:nvSpPr>
          <p:cNvPr id="49" name="CaixaDeTexto 48"/>
          <p:cNvSpPr txBox="1"/>
          <p:nvPr/>
        </p:nvSpPr>
        <p:spPr>
          <a:xfrm>
            <a:off x="10785693" y="26651155"/>
            <a:ext cx="3134320" cy="16659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226" b="1" dirty="0">
                <a:solidFill>
                  <a:schemeClr val="bg1"/>
                </a:solidFill>
              </a:rPr>
              <a:t>FOTO</a:t>
            </a:r>
          </a:p>
        </p:txBody>
      </p:sp>
      <p:sp>
        <p:nvSpPr>
          <p:cNvPr id="50" name="CaixaDeTexto 49"/>
          <p:cNvSpPr txBox="1"/>
          <p:nvPr/>
        </p:nvSpPr>
        <p:spPr>
          <a:xfrm>
            <a:off x="18405082" y="15954483"/>
            <a:ext cx="3134320" cy="16659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226" b="1" dirty="0">
                <a:solidFill>
                  <a:schemeClr val="bg1"/>
                </a:solidFill>
              </a:rPr>
              <a:t>FOTO</a:t>
            </a:r>
          </a:p>
        </p:txBody>
      </p:sp>
      <p:sp>
        <p:nvSpPr>
          <p:cNvPr id="51" name="CaixaDeTexto 50"/>
          <p:cNvSpPr txBox="1"/>
          <p:nvPr/>
        </p:nvSpPr>
        <p:spPr>
          <a:xfrm>
            <a:off x="26757486" y="16051780"/>
            <a:ext cx="3134320" cy="16659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226" b="1" dirty="0">
                <a:solidFill>
                  <a:schemeClr val="bg1"/>
                </a:solidFill>
              </a:rPr>
              <a:t>FOTO</a:t>
            </a:r>
          </a:p>
        </p:txBody>
      </p:sp>
      <p:grpSp>
        <p:nvGrpSpPr>
          <p:cNvPr id="2" name="Grupo 1"/>
          <p:cNvGrpSpPr/>
          <p:nvPr/>
        </p:nvGrpSpPr>
        <p:grpSpPr>
          <a:xfrm>
            <a:off x="539835" y="8314313"/>
            <a:ext cx="31341616" cy="32519939"/>
            <a:chOff x="501900" y="8314313"/>
            <a:chExt cx="31341616" cy="32519939"/>
          </a:xfrm>
        </p:grpSpPr>
        <p:grpSp>
          <p:nvGrpSpPr>
            <p:cNvPr id="19" name="Grupo 18"/>
            <p:cNvGrpSpPr/>
            <p:nvPr/>
          </p:nvGrpSpPr>
          <p:grpSpPr>
            <a:xfrm>
              <a:off x="501900" y="8314313"/>
              <a:ext cx="15300000" cy="1045519"/>
              <a:chOff x="385677" y="6929360"/>
              <a:chExt cx="12789564" cy="871362"/>
            </a:xfrm>
          </p:grpSpPr>
          <p:sp>
            <p:nvSpPr>
              <p:cNvPr id="17" name="CaixaDeTexto 16"/>
              <p:cNvSpPr txBox="1"/>
              <p:nvPr/>
            </p:nvSpPr>
            <p:spPr>
              <a:xfrm>
                <a:off x="385677" y="6929360"/>
                <a:ext cx="12789564" cy="692574"/>
              </a:xfrm>
              <a:prstGeom prst="rect">
                <a:avLst/>
              </a:prstGeom>
              <a:solidFill>
                <a:srgbClr val="00B05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800" b="1" dirty="0">
                    <a:solidFill>
                      <a:schemeClr val="bg1"/>
                    </a:solidFill>
                  </a:rPr>
                  <a:t>INTRODUÇÃO</a:t>
                </a:r>
              </a:p>
            </p:txBody>
          </p:sp>
          <p:sp>
            <p:nvSpPr>
              <p:cNvPr id="18" name="Retângulo 17"/>
              <p:cNvSpPr/>
              <p:nvPr/>
            </p:nvSpPr>
            <p:spPr>
              <a:xfrm>
                <a:off x="385677" y="7715177"/>
                <a:ext cx="12789564" cy="85545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226"/>
              </a:p>
            </p:txBody>
          </p:sp>
        </p:grpSp>
        <p:sp>
          <p:nvSpPr>
            <p:cNvPr id="20" name="CaixaDeTexto 19"/>
            <p:cNvSpPr txBox="1"/>
            <p:nvPr/>
          </p:nvSpPr>
          <p:spPr>
            <a:xfrm>
              <a:off x="501901" y="9514342"/>
              <a:ext cx="15299999" cy="1338828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t-BR" sz="4320" dirty="0" smtClean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 smtClean="0"/>
                <a:t>NONONONONONONONONONONONONONONONONONONONONO</a:t>
              </a:r>
              <a:endParaRPr lang="pt-BR" sz="4320" dirty="0"/>
            </a:p>
          </p:txBody>
        </p:sp>
        <p:sp>
          <p:nvSpPr>
            <p:cNvPr id="26" name="CaixaDeTexto 25"/>
            <p:cNvSpPr txBox="1"/>
            <p:nvPr/>
          </p:nvSpPr>
          <p:spPr>
            <a:xfrm>
              <a:off x="501901" y="33429148"/>
              <a:ext cx="15299999" cy="740510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t-BR" sz="4320" dirty="0" smtClean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 smtClean="0"/>
                <a:t>NONONONONONONONONONONONONONONONONONONONONO</a:t>
              </a:r>
              <a:endParaRPr lang="pt-BR" sz="4320" dirty="0"/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 smtClean="0"/>
                <a:t>NONONONONONONONONONONONONONONONONONONONONO</a:t>
              </a:r>
              <a:endParaRPr lang="pt-BR" sz="4320" dirty="0"/>
            </a:p>
          </p:txBody>
        </p:sp>
        <p:sp>
          <p:nvSpPr>
            <p:cNvPr id="27" name="CaixaDeTexto 26"/>
            <p:cNvSpPr txBox="1"/>
            <p:nvPr/>
          </p:nvSpPr>
          <p:spPr>
            <a:xfrm>
              <a:off x="16521518" y="8314316"/>
              <a:ext cx="15300000" cy="40811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t-BR" sz="4320" dirty="0" smtClean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 smtClean="0"/>
                <a:t>NONONONONONONONONONONONONONONONONONONONONO</a:t>
              </a:r>
              <a:endParaRPr lang="pt-BR" sz="4320" dirty="0"/>
            </a:p>
          </p:txBody>
        </p:sp>
        <p:sp>
          <p:nvSpPr>
            <p:cNvPr id="36" name="CaixaDeTexto 35"/>
            <p:cNvSpPr txBox="1"/>
            <p:nvPr/>
          </p:nvSpPr>
          <p:spPr>
            <a:xfrm>
              <a:off x="16521518" y="23057493"/>
              <a:ext cx="15300000" cy="1006429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t-BR" sz="4320" dirty="0" smtClean="0"/>
                <a:t>NONONONONONONONONONONONONONONONONONONONONO</a:t>
              </a:r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 smtClean="0"/>
                <a:t>NONONONONONONONONONONONONONONONONONONONONO</a:t>
              </a:r>
              <a:endParaRPr lang="pt-BR" sz="4320" dirty="0"/>
            </a:p>
          </p:txBody>
        </p:sp>
        <p:sp>
          <p:nvSpPr>
            <p:cNvPr id="40" name="CaixaDeTexto 39"/>
            <p:cNvSpPr txBox="1"/>
            <p:nvPr/>
          </p:nvSpPr>
          <p:spPr>
            <a:xfrm>
              <a:off x="16543516" y="34758743"/>
              <a:ext cx="15300000" cy="607550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t-BR" sz="4320" dirty="0" smtClean="0"/>
                <a:t>NONONONONONONONONONONONONONONONONONONONONO</a:t>
              </a:r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/>
                <a:t>NONONONONONONONONONONONONONONONONONONONONO</a:t>
              </a:r>
            </a:p>
            <a:p>
              <a:r>
                <a:rPr lang="pt-BR" sz="4320" dirty="0" smtClean="0"/>
                <a:t>NONONONONONONONONONONONONONONONONONONONONO</a:t>
              </a:r>
              <a:endParaRPr lang="pt-BR" sz="4320" dirty="0"/>
            </a:p>
          </p:txBody>
        </p:sp>
        <p:grpSp>
          <p:nvGrpSpPr>
            <p:cNvPr id="53" name="Grupo 52"/>
            <p:cNvGrpSpPr/>
            <p:nvPr/>
          </p:nvGrpSpPr>
          <p:grpSpPr>
            <a:xfrm>
              <a:off x="501900" y="32205243"/>
              <a:ext cx="15300000" cy="1045519"/>
              <a:chOff x="385677" y="6929360"/>
              <a:chExt cx="12789564" cy="871362"/>
            </a:xfrm>
          </p:grpSpPr>
          <p:sp>
            <p:nvSpPr>
              <p:cNvPr id="54" name="CaixaDeTexto 53"/>
              <p:cNvSpPr txBox="1"/>
              <p:nvPr/>
            </p:nvSpPr>
            <p:spPr>
              <a:xfrm>
                <a:off x="385677" y="6929360"/>
                <a:ext cx="12789564" cy="692574"/>
              </a:xfrm>
              <a:prstGeom prst="rect">
                <a:avLst/>
              </a:prstGeom>
              <a:solidFill>
                <a:srgbClr val="00B05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800" b="1" dirty="0" smtClean="0">
                    <a:solidFill>
                      <a:schemeClr val="bg1"/>
                    </a:solidFill>
                  </a:rPr>
                  <a:t>DESENVOLVIMENTO</a:t>
                </a:r>
                <a:endParaRPr lang="pt-BR" sz="4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5" name="Retângulo 54"/>
              <p:cNvSpPr/>
              <p:nvPr/>
            </p:nvSpPr>
            <p:spPr>
              <a:xfrm>
                <a:off x="385677" y="7715177"/>
                <a:ext cx="12789564" cy="85545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226"/>
              </a:p>
            </p:txBody>
          </p:sp>
        </p:grpSp>
        <p:grpSp>
          <p:nvGrpSpPr>
            <p:cNvPr id="59" name="Grupo 58"/>
            <p:cNvGrpSpPr/>
            <p:nvPr/>
          </p:nvGrpSpPr>
          <p:grpSpPr>
            <a:xfrm>
              <a:off x="16521519" y="21800764"/>
              <a:ext cx="15300000" cy="1045519"/>
              <a:chOff x="385677" y="6929360"/>
              <a:chExt cx="12789564" cy="871362"/>
            </a:xfrm>
          </p:grpSpPr>
          <p:sp>
            <p:nvSpPr>
              <p:cNvPr id="60" name="CaixaDeTexto 59"/>
              <p:cNvSpPr txBox="1"/>
              <p:nvPr/>
            </p:nvSpPr>
            <p:spPr>
              <a:xfrm>
                <a:off x="385677" y="6929360"/>
                <a:ext cx="12789564" cy="692574"/>
              </a:xfrm>
              <a:prstGeom prst="rect">
                <a:avLst/>
              </a:prstGeom>
              <a:solidFill>
                <a:srgbClr val="00B05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800" b="1" dirty="0" smtClean="0">
                    <a:solidFill>
                      <a:schemeClr val="bg1"/>
                    </a:solidFill>
                  </a:rPr>
                  <a:t>CONSIDERAÇÕES FINAIS</a:t>
                </a:r>
                <a:endParaRPr lang="pt-BR" sz="4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1" name="Retângulo 60"/>
              <p:cNvSpPr/>
              <p:nvPr/>
            </p:nvSpPr>
            <p:spPr>
              <a:xfrm>
                <a:off x="385677" y="7715177"/>
                <a:ext cx="12789564" cy="85545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226"/>
              </a:p>
            </p:txBody>
          </p:sp>
        </p:grpSp>
        <p:grpSp>
          <p:nvGrpSpPr>
            <p:cNvPr id="62" name="Grupo 61"/>
            <p:cNvGrpSpPr/>
            <p:nvPr/>
          </p:nvGrpSpPr>
          <p:grpSpPr>
            <a:xfrm>
              <a:off x="16521519" y="33444232"/>
              <a:ext cx="15300000" cy="1045519"/>
              <a:chOff x="385677" y="6929360"/>
              <a:chExt cx="12789564" cy="871362"/>
            </a:xfrm>
          </p:grpSpPr>
          <p:sp>
            <p:nvSpPr>
              <p:cNvPr id="63" name="CaixaDeTexto 62"/>
              <p:cNvSpPr txBox="1"/>
              <p:nvPr/>
            </p:nvSpPr>
            <p:spPr>
              <a:xfrm>
                <a:off x="385677" y="6929360"/>
                <a:ext cx="12789564" cy="692574"/>
              </a:xfrm>
              <a:prstGeom prst="rect">
                <a:avLst/>
              </a:prstGeom>
              <a:solidFill>
                <a:srgbClr val="00B05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800" b="1" dirty="0" smtClean="0">
                    <a:solidFill>
                      <a:schemeClr val="bg1"/>
                    </a:solidFill>
                  </a:rPr>
                  <a:t>REFERÊNCIAS BIBLIOGRÁFICAS</a:t>
                </a:r>
                <a:endParaRPr lang="pt-BR" sz="4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4" name="Retângulo 63"/>
              <p:cNvSpPr/>
              <p:nvPr/>
            </p:nvSpPr>
            <p:spPr>
              <a:xfrm>
                <a:off x="385677" y="7715177"/>
                <a:ext cx="12789564" cy="85545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226"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152</Words>
  <Application>Microsoft Office PowerPoint</Application>
  <PresentationFormat>Personalizar</PresentationFormat>
  <Paragraphs>88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Company>Digital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ArteFinal_01</dc:creator>
  <cp:lastModifiedBy>User</cp:lastModifiedBy>
  <cp:revision>25</cp:revision>
  <dcterms:created xsi:type="dcterms:W3CDTF">2014-09-24T17:44:46Z</dcterms:created>
  <dcterms:modified xsi:type="dcterms:W3CDTF">2025-10-21T18:59:21Z</dcterms:modified>
</cp:coreProperties>
</file>