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5199975" cy="32399288"/>
  <p:notesSz cx="6858000" cy="9144000"/>
  <p:embeddedFontLst>
    <p:embeddedFont>
      <p:font typeface="Cambria" panose="02040503050406030204" pitchFamily="18" charset="0"/>
      <p:regular r:id="rId3"/>
      <p:bold r:id="rId4"/>
      <p:italic r:id="rId5"/>
      <p:boldItalic r:id="rId6"/>
    </p:embeddedFont>
    <p:embeddedFont>
      <p:font typeface="Recoleta" panose="020B0604020202020204" charset="0"/>
      <p:regular r:id="rId7"/>
    </p:embeddedFont>
  </p:embeddedFontLst>
  <p:defaultTextStyle>
    <a:defPPr>
      <a:defRPr lang="en-US"/>
    </a:defPPr>
    <a:lvl1pPr marL="0" algn="l" defTabSz="1443472" rtl="0" eaLnBrk="1" latinLnBrk="0" hangingPunct="1">
      <a:defRPr sz="2841" kern="1200">
        <a:solidFill>
          <a:schemeClr val="tx1"/>
        </a:solidFill>
        <a:latin typeface="+mn-lt"/>
        <a:ea typeface="+mn-ea"/>
        <a:cs typeface="+mn-cs"/>
      </a:defRPr>
    </a:lvl1pPr>
    <a:lvl2pPr marL="721736" algn="l" defTabSz="1443472" rtl="0" eaLnBrk="1" latinLnBrk="0" hangingPunct="1">
      <a:defRPr sz="2841" kern="1200">
        <a:solidFill>
          <a:schemeClr val="tx1"/>
        </a:solidFill>
        <a:latin typeface="+mn-lt"/>
        <a:ea typeface="+mn-ea"/>
        <a:cs typeface="+mn-cs"/>
      </a:defRPr>
    </a:lvl2pPr>
    <a:lvl3pPr marL="1443472" algn="l" defTabSz="1443472" rtl="0" eaLnBrk="1" latinLnBrk="0" hangingPunct="1">
      <a:defRPr sz="2841" kern="1200">
        <a:solidFill>
          <a:schemeClr val="tx1"/>
        </a:solidFill>
        <a:latin typeface="+mn-lt"/>
        <a:ea typeface="+mn-ea"/>
        <a:cs typeface="+mn-cs"/>
      </a:defRPr>
    </a:lvl3pPr>
    <a:lvl4pPr marL="2165208" algn="l" defTabSz="1443472" rtl="0" eaLnBrk="1" latinLnBrk="0" hangingPunct="1">
      <a:defRPr sz="2841" kern="1200">
        <a:solidFill>
          <a:schemeClr val="tx1"/>
        </a:solidFill>
        <a:latin typeface="+mn-lt"/>
        <a:ea typeface="+mn-ea"/>
        <a:cs typeface="+mn-cs"/>
      </a:defRPr>
    </a:lvl4pPr>
    <a:lvl5pPr marL="2886944" algn="l" defTabSz="1443472" rtl="0" eaLnBrk="1" latinLnBrk="0" hangingPunct="1">
      <a:defRPr sz="2841" kern="1200">
        <a:solidFill>
          <a:schemeClr val="tx1"/>
        </a:solidFill>
        <a:latin typeface="+mn-lt"/>
        <a:ea typeface="+mn-ea"/>
        <a:cs typeface="+mn-cs"/>
      </a:defRPr>
    </a:lvl5pPr>
    <a:lvl6pPr marL="3608680" algn="l" defTabSz="1443472" rtl="0" eaLnBrk="1" latinLnBrk="0" hangingPunct="1">
      <a:defRPr sz="2841" kern="1200">
        <a:solidFill>
          <a:schemeClr val="tx1"/>
        </a:solidFill>
        <a:latin typeface="+mn-lt"/>
        <a:ea typeface="+mn-ea"/>
        <a:cs typeface="+mn-cs"/>
      </a:defRPr>
    </a:lvl6pPr>
    <a:lvl7pPr marL="4330416" algn="l" defTabSz="1443472" rtl="0" eaLnBrk="1" latinLnBrk="0" hangingPunct="1">
      <a:defRPr sz="2841" kern="1200">
        <a:solidFill>
          <a:schemeClr val="tx1"/>
        </a:solidFill>
        <a:latin typeface="+mn-lt"/>
        <a:ea typeface="+mn-ea"/>
        <a:cs typeface="+mn-cs"/>
      </a:defRPr>
    </a:lvl7pPr>
    <a:lvl8pPr marL="5052151" algn="l" defTabSz="1443472" rtl="0" eaLnBrk="1" latinLnBrk="0" hangingPunct="1">
      <a:defRPr sz="2841" kern="1200">
        <a:solidFill>
          <a:schemeClr val="tx1"/>
        </a:solidFill>
        <a:latin typeface="+mn-lt"/>
        <a:ea typeface="+mn-ea"/>
        <a:cs typeface="+mn-cs"/>
      </a:defRPr>
    </a:lvl8pPr>
    <a:lvl9pPr marL="5773887" algn="l" defTabSz="1443472" rtl="0" eaLnBrk="1" latinLnBrk="0" hangingPunct="1">
      <a:defRPr sz="284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74" userDrawn="1">
          <p15:clr>
            <a:srgbClr val="A4A3A4"/>
          </p15:clr>
        </p15:guide>
        <p15:guide id="2" pos="48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4" d="100"/>
          <a:sy n="34" d="100"/>
        </p:scale>
        <p:origin x="750" y="-168"/>
      </p:cViewPr>
      <p:guideLst>
        <p:guide orient="horz" pos="3274"/>
        <p:guide pos="48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éssica Rossetto" userId="609db53a418cf4ad" providerId="LiveId" clId="{A83E3DDE-1761-42D4-93CB-47D15A921E7F}"/>
    <pc:docChg chg="custSel modSld">
      <pc:chgData name="Jéssica Rossetto" userId="609db53a418cf4ad" providerId="LiveId" clId="{A83E3DDE-1761-42D4-93CB-47D15A921E7F}" dt="2025-10-27T19:44:19.148" v="22" actId="1036"/>
      <pc:docMkLst>
        <pc:docMk/>
      </pc:docMkLst>
      <pc:sldChg chg="addSp delSp modSp mod">
        <pc:chgData name="Jéssica Rossetto" userId="609db53a418cf4ad" providerId="LiveId" clId="{A83E3DDE-1761-42D4-93CB-47D15A921E7F}" dt="2025-10-27T19:44:19.148" v="22" actId="1036"/>
        <pc:sldMkLst>
          <pc:docMk/>
          <pc:sldMk cId="0" sldId="256"/>
        </pc:sldMkLst>
        <pc:spChg chg="mod">
          <ac:chgData name="Jéssica Rossetto" userId="609db53a418cf4ad" providerId="LiveId" clId="{A83E3DDE-1761-42D4-93CB-47D15A921E7F}" dt="2025-10-27T19:36:34.954" v="5" actId="207"/>
          <ac:spMkLst>
            <pc:docMk/>
            <pc:sldMk cId="0" sldId="256"/>
            <ac:spMk id="2" creationId="{00000000-0000-0000-0000-000000000000}"/>
          </ac:spMkLst>
        </pc:spChg>
        <pc:spChg chg="mod">
          <ac:chgData name="Jéssica Rossetto" userId="609db53a418cf4ad" providerId="LiveId" clId="{A83E3DDE-1761-42D4-93CB-47D15A921E7F}" dt="2025-10-27T19:36:16.067" v="4" actId="1076"/>
          <ac:spMkLst>
            <pc:docMk/>
            <pc:sldMk cId="0" sldId="256"/>
            <ac:spMk id="17" creationId="{DA72F587-642D-8957-E8FC-6785D8B3C19B}"/>
          </ac:spMkLst>
        </pc:spChg>
        <pc:spChg chg="mod">
          <ac:chgData name="Jéssica Rossetto" userId="609db53a418cf4ad" providerId="LiveId" clId="{A83E3DDE-1761-42D4-93CB-47D15A921E7F}" dt="2025-10-27T19:44:19.148" v="22" actId="1036"/>
          <ac:spMkLst>
            <pc:docMk/>
            <pc:sldMk cId="0" sldId="256"/>
            <ac:spMk id="35" creationId="{D0D5ED32-E79A-D8C6-3C5C-EA4266D5B0CF}"/>
          </ac:spMkLst>
        </pc:spChg>
        <pc:grpChg chg="mod">
          <ac:chgData name="Jéssica Rossetto" userId="609db53a418cf4ad" providerId="LiveId" clId="{A83E3DDE-1761-42D4-93CB-47D15A921E7F}" dt="2025-10-27T19:36:09.632" v="3" actId="1076"/>
          <ac:grpSpMkLst>
            <pc:docMk/>
            <pc:sldMk cId="0" sldId="256"/>
            <ac:grpSpMk id="5" creationId="{00000000-0000-0000-0000-000000000000}"/>
          </ac:grpSpMkLst>
        </pc:grpChg>
        <pc:picChg chg="add mod">
          <ac:chgData name="Jéssica Rossetto" userId="609db53a418cf4ad" providerId="LiveId" clId="{A83E3DDE-1761-42D4-93CB-47D15A921E7F}" dt="2025-10-27T19:43:45.355" v="21" actId="1076"/>
          <ac:picMkLst>
            <pc:docMk/>
            <pc:sldMk cId="0" sldId="256"/>
            <ac:picMk id="8" creationId="{97436680-9DE1-77EC-83DE-9A9791100245}"/>
          </ac:picMkLst>
        </pc:picChg>
        <pc:picChg chg="add mod">
          <ac:chgData name="Jéssica Rossetto" userId="609db53a418cf4ad" providerId="LiveId" clId="{A83E3DDE-1761-42D4-93CB-47D15A921E7F}" dt="2025-10-27T19:43:11.692" v="19" actId="1076"/>
          <ac:picMkLst>
            <pc:docMk/>
            <pc:sldMk cId="0" sldId="256"/>
            <ac:picMk id="10" creationId="{669416DF-990F-370D-E10E-19D603DE4376}"/>
          </ac:picMkLst>
        </pc:picChg>
        <pc:picChg chg="del mod">
          <ac:chgData name="Jéssica Rossetto" userId="609db53a418cf4ad" providerId="LiveId" clId="{A83E3DDE-1761-42D4-93CB-47D15A921E7F}" dt="2025-10-27T19:40:47.479" v="7" actId="478"/>
          <ac:picMkLst>
            <pc:docMk/>
            <pc:sldMk cId="0" sldId="256"/>
            <ac:picMk id="16" creationId="{A0972C58-6457-32CD-C896-B1627477EC3B}"/>
          </ac:picMkLst>
        </pc:picChg>
        <pc:picChg chg="mod">
          <ac:chgData name="Jéssica Rossetto" userId="609db53a418cf4ad" providerId="LiveId" clId="{A83E3DDE-1761-42D4-93CB-47D15A921E7F}" dt="2025-10-27T19:36:05.068" v="2" actId="1076"/>
          <ac:picMkLst>
            <pc:docMk/>
            <pc:sldMk cId="0" sldId="256"/>
            <ac:picMk id="36" creationId="{2585444A-1202-2486-7391-263A220590D5}"/>
          </ac:picMkLst>
        </pc:picChg>
        <pc:picChg chg="mod">
          <ac:chgData name="Jéssica Rossetto" userId="609db53a418cf4ad" providerId="LiveId" clId="{A83E3DDE-1761-42D4-93CB-47D15A921E7F}" dt="2025-10-27T19:43:26.151" v="20" actId="14100"/>
          <ac:picMkLst>
            <pc:docMk/>
            <pc:sldMk cId="0" sldId="256"/>
            <ac:picMk id="39" creationId="{24F338F8-3F42-5132-9BCC-A6869C179CCE}"/>
          </ac:picMkLst>
        </pc:picChg>
        <pc:picChg chg="del">
          <ac:chgData name="Jéssica Rossetto" userId="609db53a418cf4ad" providerId="LiveId" clId="{A83E3DDE-1761-42D4-93CB-47D15A921E7F}" dt="2025-10-27T19:36:44.928" v="6" actId="478"/>
          <ac:picMkLst>
            <pc:docMk/>
            <pc:sldMk cId="0" sldId="256"/>
            <ac:picMk id="42" creationId="{2BE20257-B8FE-7B1B-F93D-EDF20F24734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528" y="3229342"/>
            <a:ext cx="12959987" cy="22282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7056" y="5890780"/>
            <a:ext cx="10672931" cy="26566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054107" y="416302"/>
            <a:ext cx="3430585" cy="88698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352" y="416302"/>
            <a:ext cx="10037637" cy="88698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411" y="6680068"/>
            <a:ext cx="12959987" cy="206466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4411" y="4406055"/>
            <a:ext cx="12959987" cy="227401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352" y="2425616"/>
            <a:ext cx="6734111" cy="68605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50581" y="2425616"/>
            <a:ext cx="6734111" cy="68605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352" y="2326955"/>
            <a:ext cx="6736759" cy="9697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352" y="3296719"/>
            <a:ext cx="6736759" cy="59894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45287" y="2326955"/>
            <a:ext cx="6739405" cy="9697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45287" y="3296719"/>
            <a:ext cx="6739405" cy="59894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353" y="413894"/>
            <a:ext cx="5016172" cy="176145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1171" y="413895"/>
            <a:ext cx="8523521" cy="88722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353" y="2175354"/>
            <a:ext cx="5016172" cy="71108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527" y="7276845"/>
            <a:ext cx="9148226" cy="8590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88527" y="928857"/>
            <a:ext cx="9148226" cy="62372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8527" y="8135918"/>
            <a:ext cx="9148226" cy="12200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352" y="416302"/>
            <a:ext cx="13722339" cy="17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352" y="2425616"/>
            <a:ext cx="13722339" cy="6860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352" y="9635083"/>
            <a:ext cx="3557644" cy="553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09406" y="9635083"/>
            <a:ext cx="4828231" cy="553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7048" y="9635083"/>
            <a:ext cx="3557644" cy="553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37156" y="91557"/>
            <a:ext cx="20143787" cy="4349092"/>
          </a:xfrm>
          <a:custGeom>
            <a:avLst/>
            <a:gdLst/>
            <a:ahLst/>
            <a:cxnLst/>
            <a:rect l="l" t="t" r="r" b="b"/>
            <a:pathLst>
              <a:path w="17917656" h="4487440">
                <a:moveTo>
                  <a:pt x="0" y="0"/>
                </a:moveTo>
                <a:lnTo>
                  <a:pt x="17917656" y="0"/>
                </a:lnTo>
                <a:lnTo>
                  <a:pt x="17917656" y="4487440"/>
                </a:lnTo>
                <a:lnTo>
                  <a:pt x="0" y="44874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3176562" y="5545771"/>
            <a:ext cx="11520000" cy="19950273"/>
          </a:xfrm>
          <a:custGeom>
            <a:avLst/>
            <a:gdLst/>
            <a:ahLst/>
            <a:cxnLst/>
            <a:rect l="l" t="t" r="r" b="b"/>
            <a:pathLst>
              <a:path w="6978809" h="17702867">
                <a:moveTo>
                  <a:pt x="0" y="0"/>
                </a:moveTo>
                <a:lnTo>
                  <a:pt x="6978809" y="0"/>
                </a:lnTo>
                <a:lnTo>
                  <a:pt x="6978809" y="17702867"/>
                </a:lnTo>
                <a:lnTo>
                  <a:pt x="0" y="17702867"/>
                </a:lnTo>
                <a:lnTo>
                  <a:pt x="0" y="0"/>
                </a:lnTo>
                <a:close/>
              </a:path>
            </a:pathLst>
          </a:custGeom>
          <a:solidFill>
            <a:srgbClr val="EEF0F3"/>
          </a:solidFill>
        </p:spPr>
        <p:txBody>
          <a:bodyPr/>
          <a:lstStyle/>
          <a:p>
            <a:endParaRPr lang="pt-BR" dirty="0"/>
          </a:p>
        </p:txBody>
      </p:sp>
      <p:grpSp>
        <p:nvGrpSpPr>
          <p:cNvPr id="5" name="Group 5"/>
          <p:cNvGrpSpPr/>
          <p:nvPr/>
        </p:nvGrpSpPr>
        <p:grpSpPr>
          <a:xfrm>
            <a:off x="6046787" y="1065741"/>
            <a:ext cx="13106400" cy="1870611"/>
            <a:chOff x="-622786" y="-660591"/>
            <a:chExt cx="17475201" cy="2494148"/>
          </a:xfrm>
        </p:grpSpPr>
        <p:sp>
          <p:nvSpPr>
            <p:cNvPr id="6" name="TextBox 6"/>
            <p:cNvSpPr txBox="1"/>
            <p:nvPr/>
          </p:nvSpPr>
          <p:spPr>
            <a:xfrm>
              <a:off x="-622786" y="-660591"/>
              <a:ext cx="13538201" cy="1162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82"/>
                </a:lnSpc>
              </a:pPr>
              <a:r>
                <a:rPr lang="en-US" sz="5500" spc="775" dirty="0">
                  <a:solidFill>
                    <a:srgbClr val="FFFFFF"/>
                  </a:solidFill>
                  <a:latin typeface="Recoleta"/>
                  <a:ea typeface="Recoleta"/>
                  <a:cs typeface="Recoleta"/>
                  <a:sym typeface="Recoleta"/>
                </a:rPr>
                <a:t>TÍTULO DA PESQUISA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622786" y="1165510"/>
              <a:ext cx="17475201" cy="6680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324"/>
                </a:lnSpc>
              </a:pPr>
              <a:r>
                <a:rPr lang="en-US" sz="3000" spc="92" dirty="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SOBRENOME, Nome; SOBRENOME, Nome; SOBRENOME, Nome</a:t>
              </a:r>
            </a:p>
          </p:txBody>
        </p:sp>
      </p:grpSp>
      <p:sp>
        <p:nvSpPr>
          <p:cNvPr id="17" name="TextBox 7">
            <a:extLst>
              <a:ext uri="{FF2B5EF4-FFF2-40B4-BE49-F238E27FC236}">
                <a16:creationId xmlns:a16="http://schemas.microsoft.com/office/drawing/2014/main" id="{DA72F587-642D-8957-E8FC-6785D8B3C19B}"/>
              </a:ext>
            </a:extLst>
          </p:cNvPr>
          <p:cNvSpPr txBox="1"/>
          <p:nvPr/>
        </p:nvSpPr>
        <p:spPr>
          <a:xfrm>
            <a:off x="6054724" y="3238395"/>
            <a:ext cx="13106400" cy="501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24"/>
              </a:lnSpc>
            </a:pPr>
            <a:r>
              <a:rPr lang="en-US" sz="3000" spc="92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SOBRENOMEORIENTADOR, Nome</a:t>
            </a:r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84541088-825A-3878-584C-9F3FD4344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105268"/>
              </p:ext>
            </p:extLst>
          </p:nvPr>
        </p:nvGraphicFramePr>
        <p:xfrm>
          <a:off x="546503" y="6025281"/>
          <a:ext cx="11520000" cy="13078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3453">
                <a:tc>
                  <a:txBody>
                    <a:bodyPr/>
                    <a:lstStyle/>
                    <a:p>
                      <a:pPr algn="l"/>
                      <a:r>
                        <a:rPr lang="pt-BR" sz="4000" b="0" u="none" kern="1200" cap="small" baseline="0" dirty="0"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INTRODUÇÃO E JUSTIFICATIVA</a:t>
                      </a:r>
                    </a:p>
                  </a:txBody>
                  <a:tcPr marL="80012" marR="80012" marT="37407" marB="374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4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2500" b="0" u="none" kern="1200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Breve apresentação da pesquisa (tamanho 25)</a:t>
                      </a:r>
                    </a:p>
                  </a:txBody>
                  <a:tcPr marL="80012" marR="80012" marT="37407" marB="374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9657FEFB-B609-C04F-8E5E-C8383AB41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833416"/>
              </p:ext>
            </p:extLst>
          </p:nvPr>
        </p:nvGraphicFramePr>
        <p:xfrm>
          <a:off x="484187" y="13837444"/>
          <a:ext cx="11520000" cy="13078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3453">
                <a:tc>
                  <a:txBody>
                    <a:bodyPr/>
                    <a:lstStyle/>
                    <a:p>
                      <a:pPr algn="l"/>
                      <a:r>
                        <a:rPr lang="pt-BR" sz="4000" b="0" u="none" kern="1200" cap="small" baseline="0" dirty="0"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OBJETIVOS</a:t>
                      </a:r>
                    </a:p>
                  </a:txBody>
                  <a:tcPr marL="80012" marR="80012" marT="37407" marB="374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4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2500" b="0" u="none" kern="1200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Objetivos da pesquisa (tamanho 25)</a:t>
                      </a:r>
                    </a:p>
                  </a:txBody>
                  <a:tcPr marL="80012" marR="80012" marT="37407" marB="374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20DB820C-B4DA-9BF8-94D6-FE14C81C4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940433"/>
              </p:ext>
            </p:extLst>
          </p:nvPr>
        </p:nvGraphicFramePr>
        <p:xfrm>
          <a:off x="452065" y="19930338"/>
          <a:ext cx="11520000" cy="13078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3453">
                <a:tc>
                  <a:txBody>
                    <a:bodyPr/>
                    <a:lstStyle/>
                    <a:p>
                      <a:pPr algn="l"/>
                      <a:r>
                        <a:rPr lang="pt-BR" sz="4000" b="0" u="none" kern="1200" cap="small" baseline="0" dirty="0"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METODOLOGIA E REFERENCIAL TEÓRICO</a:t>
                      </a:r>
                    </a:p>
                  </a:txBody>
                  <a:tcPr marL="80012" marR="80012" marT="37407" marB="374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4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2500" b="0" u="none" kern="1200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Metodologia da pesquisa (tamanho 25)</a:t>
                      </a:r>
                    </a:p>
                  </a:txBody>
                  <a:tcPr marL="80012" marR="80012" marT="37407" marB="374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09305019-E841-4D31-D84E-41DE9A465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341342"/>
              </p:ext>
            </p:extLst>
          </p:nvPr>
        </p:nvGraphicFramePr>
        <p:xfrm>
          <a:off x="13514388" y="5788972"/>
          <a:ext cx="10820400" cy="13078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2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3453">
                <a:tc>
                  <a:txBody>
                    <a:bodyPr/>
                    <a:lstStyle/>
                    <a:p>
                      <a:pPr algn="l"/>
                      <a:r>
                        <a:rPr lang="pt-BR" sz="4000" b="0" u="none" kern="1200" cap="small" baseline="0" dirty="0"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DISCUSSÃO E RESULTADOS</a:t>
                      </a:r>
                    </a:p>
                  </a:txBody>
                  <a:tcPr marL="80012" marR="80012" marT="37407" marB="374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4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2500" b="0" u="none" kern="1200" cap="non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mbria" panose="02040503050406030204" pitchFamily="18" charset="0"/>
                          <a:cs typeface="Arial" pitchFamily="34" charset="0"/>
                        </a:rPr>
                        <a:t>Inserir os resultados da pesquisa de forma objetiva </a:t>
                      </a:r>
                      <a:r>
                        <a:rPr lang="pt-BR" sz="2500" b="0" u="none" kern="1200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(tamanho 25)</a:t>
                      </a:r>
                      <a:endParaRPr lang="pt-BR" sz="2500" b="0" u="none" kern="1200" cap="none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marL="80012" marR="80012" marT="37407" marB="374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Freeform 4">
            <a:extLst>
              <a:ext uri="{FF2B5EF4-FFF2-40B4-BE49-F238E27FC236}">
                <a16:creationId xmlns:a16="http://schemas.microsoft.com/office/drawing/2014/main" id="{F445110F-4D6E-6249-7D26-A1765EB19D7A}"/>
              </a:ext>
            </a:extLst>
          </p:cNvPr>
          <p:cNvSpPr/>
          <p:nvPr/>
        </p:nvSpPr>
        <p:spPr>
          <a:xfrm flipV="1">
            <a:off x="13514388" y="15976982"/>
            <a:ext cx="9558025" cy="90108"/>
          </a:xfrm>
          <a:custGeom>
            <a:avLst/>
            <a:gdLst/>
            <a:ahLst/>
            <a:cxnLst/>
            <a:rect l="l" t="t" r="r" b="b"/>
            <a:pathLst>
              <a:path w="5188121" h="28575">
                <a:moveTo>
                  <a:pt x="0" y="0"/>
                </a:moveTo>
                <a:lnTo>
                  <a:pt x="5188121" y="0"/>
                </a:lnTo>
                <a:lnTo>
                  <a:pt x="5188121" y="28575"/>
                </a:lnTo>
                <a:lnTo>
                  <a:pt x="0" y="28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9028076" b="-902807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8" name="Freeform 4">
            <a:extLst>
              <a:ext uri="{FF2B5EF4-FFF2-40B4-BE49-F238E27FC236}">
                <a16:creationId xmlns:a16="http://schemas.microsoft.com/office/drawing/2014/main" id="{626AD404-4A94-7A7F-BC13-9EEB2B764F91}"/>
              </a:ext>
            </a:extLst>
          </p:cNvPr>
          <p:cNvSpPr/>
          <p:nvPr/>
        </p:nvSpPr>
        <p:spPr>
          <a:xfrm flipV="1">
            <a:off x="546503" y="5650448"/>
            <a:ext cx="9558025" cy="90108"/>
          </a:xfrm>
          <a:custGeom>
            <a:avLst/>
            <a:gdLst/>
            <a:ahLst/>
            <a:cxnLst/>
            <a:rect l="l" t="t" r="r" b="b"/>
            <a:pathLst>
              <a:path w="5188121" h="28575">
                <a:moveTo>
                  <a:pt x="0" y="0"/>
                </a:moveTo>
                <a:lnTo>
                  <a:pt x="5188121" y="0"/>
                </a:lnTo>
                <a:lnTo>
                  <a:pt x="5188121" y="28575"/>
                </a:lnTo>
                <a:lnTo>
                  <a:pt x="0" y="28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9028076" b="-902807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Freeform 4">
            <a:extLst>
              <a:ext uri="{FF2B5EF4-FFF2-40B4-BE49-F238E27FC236}">
                <a16:creationId xmlns:a16="http://schemas.microsoft.com/office/drawing/2014/main" id="{E5BDB812-4E4F-DF23-563F-FC5611CC5C8F}"/>
              </a:ext>
            </a:extLst>
          </p:cNvPr>
          <p:cNvSpPr/>
          <p:nvPr/>
        </p:nvSpPr>
        <p:spPr>
          <a:xfrm flipV="1">
            <a:off x="503413" y="13615238"/>
            <a:ext cx="9558025" cy="90108"/>
          </a:xfrm>
          <a:custGeom>
            <a:avLst/>
            <a:gdLst/>
            <a:ahLst/>
            <a:cxnLst/>
            <a:rect l="l" t="t" r="r" b="b"/>
            <a:pathLst>
              <a:path w="5188121" h="28575">
                <a:moveTo>
                  <a:pt x="0" y="0"/>
                </a:moveTo>
                <a:lnTo>
                  <a:pt x="5188121" y="0"/>
                </a:lnTo>
                <a:lnTo>
                  <a:pt x="5188121" y="28575"/>
                </a:lnTo>
                <a:lnTo>
                  <a:pt x="0" y="28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9028076" b="-902807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0" name="Freeform 4">
            <a:extLst>
              <a:ext uri="{FF2B5EF4-FFF2-40B4-BE49-F238E27FC236}">
                <a16:creationId xmlns:a16="http://schemas.microsoft.com/office/drawing/2014/main" id="{A24354D7-BC79-80C2-12F7-7A9028E8D3D9}"/>
              </a:ext>
            </a:extLst>
          </p:cNvPr>
          <p:cNvSpPr/>
          <p:nvPr/>
        </p:nvSpPr>
        <p:spPr>
          <a:xfrm flipV="1">
            <a:off x="497743" y="19567498"/>
            <a:ext cx="9558025" cy="90108"/>
          </a:xfrm>
          <a:custGeom>
            <a:avLst/>
            <a:gdLst/>
            <a:ahLst/>
            <a:cxnLst/>
            <a:rect l="l" t="t" r="r" b="b"/>
            <a:pathLst>
              <a:path w="5188121" h="28575">
                <a:moveTo>
                  <a:pt x="0" y="0"/>
                </a:moveTo>
                <a:lnTo>
                  <a:pt x="5188121" y="0"/>
                </a:lnTo>
                <a:lnTo>
                  <a:pt x="5188121" y="28575"/>
                </a:lnTo>
                <a:lnTo>
                  <a:pt x="0" y="28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9028076" b="-9028076"/>
            </a:stretch>
          </a:blipFill>
        </p:spPr>
        <p:txBody>
          <a:bodyPr/>
          <a:lstStyle/>
          <a:p>
            <a:endParaRPr lang="pt-BR"/>
          </a:p>
        </p:txBody>
      </p:sp>
      <p:graphicFrame>
        <p:nvGraphicFramePr>
          <p:cNvPr id="32" name="Tabela 31">
            <a:extLst>
              <a:ext uri="{FF2B5EF4-FFF2-40B4-BE49-F238E27FC236}">
                <a16:creationId xmlns:a16="http://schemas.microsoft.com/office/drawing/2014/main" id="{8C09876E-5685-6D7C-9D4C-2B40D3BC3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403170"/>
              </p:ext>
            </p:extLst>
          </p:nvPr>
        </p:nvGraphicFramePr>
        <p:xfrm>
          <a:off x="13514388" y="16199644"/>
          <a:ext cx="10820400" cy="13078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2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3453">
                <a:tc>
                  <a:txBody>
                    <a:bodyPr/>
                    <a:lstStyle/>
                    <a:p>
                      <a:pPr algn="l"/>
                      <a:r>
                        <a:rPr lang="pt-BR" sz="4000" b="0" u="none" kern="1200" cap="small" baseline="0" dirty="0"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CONSIDERAÇÕES FINAIS</a:t>
                      </a:r>
                    </a:p>
                  </a:txBody>
                  <a:tcPr marL="80012" marR="80012" marT="37407" marB="374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4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2500" b="0" u="none" kern="1200" cap="non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mbria" panose="02040503050406030204" pitchFamily="18" charset="0"/>
                          <a:cs typeface="Arial" pitchFamily="34" charset="0"/>
                        </a:rPr>
                        <a:t>Inserir as considerações finais da pesquisa </a:t>
                      </a:r>
                      <a:r>
                        <a:rPr lang="pt-BR" sz="2500" b="0" u="none" kern="1200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(tamanho 25)</a:t>
                      </a:r>
                      <a:endParaRPr lang="pt-BR" sz="2500" b="0" u="none" kern="1200" cap="none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marL="80012" marR="80012" marT="37407" marB="374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EC42E9BE-9FAC-632D-4A17-4AE32CDED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713516"/>
              </p:ext>
            </p:extLst>
          </p:nvPr>
        </p:nvGraphicFramePr>
        <p:xfrm>
          <a:off x="867812" y="26491635"/>
          <a:ext cx="23466976" cy="13078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466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3453">
                <a:tc>
                  <a:txBody>
                    <a:bodyPr/>
                    <a:lstStyle/>
                    <a:p>
                      <a:pPr algn="l"/>
                      <a:r>
                        <a:rPr lang="pt-BR" sz="4000" b="0" u="none" kern="1200" cap="small" baseline="0" dirty="0"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REFERÊNCIAS</a:t>
                      </a:r>
                    </a:p>
                  </a:txBody>
                  <a:tcPr marL="80012" marR="80012" marT="37407" marB="374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4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2500" b="0" u="none" kern="1200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Arial" pitchFamily="34" charset="0"/>
                        </a:rPr>
                        <a:t>Inserir 3 referências bibliográficas importantes da pesquisa (tamanho 25)</a:t>
                      </a:r>
                    </a:p>
                  </a:txBody>
                  <a:tcPr marL="80012" marR="80012" marT="37407" marB="374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Box 7">
            <a:extLst>
              <a:ext uri="{FF2B5EF4-FFF2-40B4-BE49-F238E27FC236}">
                <a16:creationId xmlns:a16="http://schemas.microsoft.com/office/drawing/2014/main" id="{D0D5ED32-E79A-D8C6-3C5C-EA4266D5B0CF}"/>
              </a:ext>
            </a:extLst>
          </p:cNvPr>
          <p:cNvSpPr txBox="1"/>
          <p:nvPr/>
        </p:nvSpPr>
        <p:spPr>
          <a:xfrm>
            <a:off x="517343" y="4711190"/>
            <a:ext cx="15542175" cy="515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24"/>
              </a:lnSpc>
            </a:pPr>
            <a:r>
              <a:rPr lang="pt-BR" sz="3500" spc="92" noProof="0" dirty="0">
                <a:solidFill>
                  <a:schemeClr val="tx2"/>
                </a:solidFill>
                <a:latin typeface="Cambria"/>
                <a:ea typeface="Cambria"/>
                <a:cs typeface="Cambria"/>
                <a:sym typeface="Cambria"/>
              </a:rPr>
              <a:t>Centro Universitário Amparense – UNIFIA/ UNISEPE Educacional</a:t>
            </a: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2585444A-1202-2486-7391-263A22059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6026" y="618829"/>
            <a:ext cx="2992774" cy="3153635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24F338F8-3F42-5132-9BCC-A6869C179C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53561" y="29610844"/>
            <a:ext cx="5546413" cy="278844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7436680-9DE1-77EC-83DE-9A9791100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065" y="22982"/>
            <a:ext cx="4349092" cy="434909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69416DF-990F-370D-E10E-19D603DE43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812" y="29914715"/>
            <a:ext cx="3781425" cy="21784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94</Words>
  <Application>Microsoft Office PowerPoint</Application>
  <PresentationFormat>Personalizar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Cambria</vt:lpstr>
      <vt:lpstr>Arial</vt:lpstr>
      <vt:lpstr>Recoleta</vt:lpstr>
      <vt:lpstr>Calibri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Azul Escuro e Laranja Simples Pesquisa Cartaz</dc:title>
  <dc:creator>jrosseto</dc:creator>
  <cp:lastModifiedBy>Jéssica Rossetto</cp:lastModifiedBy>
  <cp:revision>3</cp:revision>
  <dcterms:created xsi:type="dcterms:W3CDTF">2006-08-16T00:00:00Z</dcterms:created>
  <dcterms:modified xsi:type="dcterms:W3CDTF">2025-10-27T19:44:24Z</dcterms:modified>
  <dc:identifier>DAGRlmgXUJ4</dc:identifier>
</cp:coreProperties>
</file>