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pt-BR"/>
    </a:defPPr>
    <a:lvl1pPr marL="0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>
        <p:scale>
          <a:sx n="10" d="100"/>
          <a:sy n="10" d="100"/>
        </p:scale>
        <p:origin x="-2202" y="-270"/>
      </p:cViewPr>
      <p:guideLst>
        <p:guide orient="horz" pos="13606"/>
        <p:guide pos="102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77ABC-FAA6-450D-9EDD-30256A88372E}" type="datetimeFigureOut">
              <a:rPr lang="pt-BR" smtClean="0"/>
              <a:t>27/08/2018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152F9-CF96-45CB-984F-4A9CCD3A5F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9290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77ABC-FAA6-450D-9EDD-30256A88372E}" type="datetimeFigureOut">
              <a:rPr lang="pt-BR" smtClean="0"/>
              <a:t>27/08/2018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152F9-CF96-45CB-984F-4A9CCD3A5F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9427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77ABC-FAA6-450D-9EDD-30256A88372E}" type="datetimeFigureOut">
              <a:rPr lang="pt-BR" smtClean="0"/>
              <a:t>27/08/2018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152F9-CF96-45CB-984F-4A9CCD3A5F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9730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77ABC-FAA6-450D-9EDD-30256A88372E}" type="datetimeFigureOut">
              <a:rPr lang="pt-BR" smtClean="0"/>
              <a:t>27/08/2018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152F9-CF96-45CB-984F-4A9CCD3A5F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192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77ABC-FAA6-450D-9EDD-30256A88372E}" type="datetimeFigureOut">
              <a:rPr lang="pt-BR" smtClean="0"/>
              <a:t>27/08/2018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152F9-CF96-45CB-984F-4A9CCD3A5F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1806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77ABC-FAA6-450D-9EDD-30256A88372E}" type="datetimeFigureOut">
              <a:rPr lang="pt-BR" smtClean="0"/>
              <a:t>27/08/2018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152F9-CF96-45CB-984F-4A9CCD3A5F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9819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77ABC-FAA6-450D-9EDD-30256A88372E}" type="datetimeFigureOut">
              <a:rPr lang="pt-BR" smtClean="0"/>
              <a:t>27/08/2018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152F9-CF96-45CB-984F-4A9CCD3A5F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4605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77ABC-FAA6-450D-9EDD-30256A88372E}" type="datetimeFigureOut">
              <a:rPr lang="pt-BR" smtClean="0"/>
              <a:t>27/08/2018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152F9-CF96-45CB-984F-4A9CCD3A5F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0823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77ABC-FAA6-450D-9EDD-30256A88372E}" type="datetimeFigureOut">
              <a:rPr lang="pt-BR" smtClean="0"/>
              <a:t>27/08/2018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152F9-CF96-45CB-984F-4A9CCD3A5F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8790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77ABC-FAA6-450D-9EDD-30256A88372E}" type="datetimeFigureOut">
              <a:rPr lang="pt-BR" smtClean="0"/>
              <a:t>27/08/2018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152F9-CF96-45CB-984F-4A9CCD3A5F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1280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77ABC-FAA6-450D-9EDD-30256A88372E}" type="datetimeFigureOut">
              <a:rPr lang="pt-BR" smtClean="0"/>
              <a:t>27/08/2018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152F9-CF96-45CB-984F-4A9CCD3A5F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3251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77ABC-FAA6-450D-9EDD-30256A88372E}" type="datetimeFigureOut">
              <a:rPr lang="pt-BR" smtClean="0"/>
              <a:t>27/08/2018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152F9-CF96-45CB-984F-4A9CCD3A5F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2973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1"/>
          <p:cNvSpPr>
            <a:spLocks noChangeArrowheads="1"/>
          </p:cNvSpPr>
          <p:nvPr/>
        </p:nvSpPr>
        <p:spPr bwMode="auto">
          <a:xfrm>
            <a:off x="2165684" y="2148095"/>
            <a:ext cx="27998676" cy="101564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91421" tIns="45710" rIns="91421" bIns="4571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hangingPunct="0"/>
            <a:r>
              <a:rPr lang="pt-BR" sz="6000" b="1" dirty="0"/>
              <a:t>TÍTULO </a:t>
            </a:r>
            <a:r>
              <a:rPr lang="pt-BR" sz="6000" b="1" dirty="0" err="1" smtClean="0"/>
              <a:t>TÍTULO</a:t>
            </a:r>
            <a:r>
              <a:rPr lang="pt-BR" sz="6000" b="1" dirty="0"/>
              <a:t> </a:t>
            </a:r>
            <a:r>
              <a:rPr lang="pt-BR" sz="6000" b="1" dirty="0" err="1" smtClean="0"/>
              <a:t>TÍTULO</a:t>
            </a:r>
            <a:r>
              <a:rPr lang="pt-BR" sz="6000" b="1" dirty="0" smtClean="0"/>
              <a:t> </a:t>
            </a:r>
            <a:r>
              <a:rPr lang="pt-BR" sz="6000" b="1" dirty="0" err="1" smtClean="0"/>
              <a:t>TÍTULO</a:t>
            </a:r>
            <a:r>
              <a:rPr lang="pt-BR" sz="6000" b="1" dirty="0" smtClean="0"/>
              <a:t> </a:t>
            </a:r>
            <a:r>
              <a:rPr lang="pt-BR" sz="6000" b="1" dirty="0" err="1" smtClean="0"/>
              <a:t>TÍTULO</a:t>
            </a:r>
            <a:r>
              <a:rPr lang="pt-BR" sz="6000" b="1" dirty="0" smtClean="0"/>
              <a:t> </a:t>
            </a:r>
            <a:r>
              <a:rPr lang="pt-BR" sz="6000" b="1" dirty="0" err="1" smtClean="0"/>
              <a:t>TÍTULO</a:t>
            </a:r>
            <a:r>
              <a:rPr lang="pt-BR" sz="6000" b="1" dirty="0" smtClean="0"/>
              <a:t> </a:t>
            </a:r>
            <a:r>
              <a:rPr lang="pt-BR" sz="6000" b="1" dirty="0" err="1" smtClean="0"/>
              <a:t>TÍTULO</a:t>
            </a:r>
            <a:endParaRPr lang="pt-BR" sz="6000" b="1" dirty="0"/>
          </a:p>
        </p:txBody>
      </p:sp>
      <p:sp>
        <p:nvSpPr>
          <p:cNvPr id="8" name="Rectangle 47"/>
          <p:cNvSpPr>
            <a:spLocks noChangeArrowheads="1"/>
          </p:cNvSpPr>
          <p:nvPr/>
        </p:nvSpPr>
        <p:spPr bwMode="auto">
          <a:xfrm>
            <a:off x="1054855" y="4130938"/>
            <a:ext cx="30697487" cy="3785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1" tIns="45710" rIns="91421" bIns="4571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hangingPunct="0"/>
            <a:endParaRPr lang="pt-BR" sz="3600" b="1" baseline="30000" dirty="0" smtClean="0"/>
          </a:p>
          <a:p>
            <a:pPr algn="r" hangingPunct="0"/>
            <a:r>
              <a:rPr lang="pt-BR" sz="3600" b="1" baseline="30000" dirty="0" smtClean="0"/>
              <a:t>1</a:t>
            </a:r>
            <a:r>
              <a:rPr lang="pt-BR" sz="3600" b="1" dirty="0" smtClean="0"/>
              <a:t>PRADO, F. S., </a:t>
            </a:r>
            <a:r>
              <a:rPr lang="pt-BR" sz="3600" b="1" baseline="30000" dirty="0" smtClean="0"/>
              <a:t>2*</a:t>
            </a:r>
            <a:r>
              <a:rPr lang="pt-BR" sz="3600" b="1" dirty="0" smtClean="0"/>
              <a:t>SOUZA</a:t>
            </a:r>
            <a:r>
              <a:rPr lang="pt-BR" sz="3600" b="1" dirty="0"/>
              <a:t>, A. L. T.</a:t>
            </a:r>
          </a:p>
          <a:p>
            <a:pPr algn="r" hangingPunct="0"/>
            <a:r>
              <a:rPr lang="pt-BR" sz="3600" b="1" dirty="0"/>
              <a:t> </a:t>
            </a:r>
          </a:p>
          <a:p>
            <a:pPr algn="r" hangingPunct="0"/>
            <a:r>
              <a:rPr lang="pt-BR" sz="3600" baseline="30000" dirty="0" smtClean="0"/>
              <a:t>1</a:t>
            </a:r>
            <a:r>
              <a:rPr lang="pt-BR" sz="3600" dirty="0" smtClean="0"/>
              <a:t>Acadêmico(a) de Enfermagem</a:t>
            </a:r>
            <a:r>
              <a:rPr lang="pt-BR" sz="3600" dirty="0"/>
              <a:t>. Faculdades Integradas do Vale do Ribeira – </a:t>
            </a:r>
            <a:r>
              <a:rPr lang="pt-BR" sz="3600" dirty="0" smtClean="0"/>
              <a:t>FVR </a:t>
            </a:r>
            <a:endParaRPr lang="pt-BR" sz="3600" b="1" dirty="0"/>
          </a:p>
          <a:p>
            <a:pPr algn="r" hangingPunct="0"/>
            <a:r>
              <a:rPr lang="pt-BR" sz="3600" baseline="30000" dirty="0" smtClean="0"/>
              <a:t>2</a:t>
            </a:r>
            <a:r>
              <a:rPr lang="pt-BR" sz="3600" dirty="0" smtClean="0"/>
              <a:t>Docente no Curso de </a:t>
            </a:r>
            <a:r>
              <a:rPr lang="pt-BR" sz="3600" dirty="0"/>
              <a:t>Enfermagem. Faculdades Integradas do Vale do Ribeira – </a:t>
            </a:r>
            <a:r>
              <a:rPr lang="pt-BR" sz="3600" dirty="0" smtClean="0"/>
              <a:t>FVR</a:t>
            </a:r>
          </a:p>
          <a:p>
            <a:pPr algn="r" hangingPunct="0"/>
            <a:r>
              <a:rPr lang="pt-BR" sz="3600" dirty="0" smtClean="0"/>
              <a:t>E-mail do autor correspondente: </a:t>
            </a:r>
            <a:r>
              <a:rPr lang="pt-BR" sz="3600" dirty="0" err="1" smtClean="0"/>
              <a:t>xxxxxx@xxx</a:t>
            </a:r>
            <a:r>
              <a:rPr lang="pt-BR" sz="3600" dirty="0" smtClean="0"/>
              <a:t>   </a:t>
            </a:r>
            <a:endParaRPr lang="pt-BR" sz="3200" dirty="0">
              <a:latin typeface="Book Antiqua" panose="02040602050305030304" pitchFamily="18" charset="0"/>
            </a:endParaRPr>
          </a:p>
          <a:p>
            <a:pPr algn="r" eaLnBrk="1" hangingPunct="1"/>
            <a:r>
              <a:rPr lang="pt-BR" sz="3600" dirty="0">
                <a:latin typeface="Book Antiqua" panose="02040602050305030304" pitchFamily="18" charset="0"/>
              </a:rPr>
              <a:t> </a:t>
            </a:r>
            <a:endParaRPr lang="pt-BR" sz="3600" dirty="0">
              <a:latin typeface="Book Antiqua" panose="0204060205030503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9" name="Text Box 22"/>
          <p:cNvSpPr txBox="1">
            <a:spLocks noChangeArrowheads="1"/>
          </p:cNvSpPr>
          <p:nvPr/>
        </p:nvSpPr>
        <p:spPr bwMode="auto">
          <a:xfrm>
            <a:off x="407988" y="9347872"/>
            <a:ext cx="15382875" cy="1138238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6" tIns="45706" rIns="91416" bIns="45706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6799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INTRODUÇÃO </a:t>
            </a:r>
            <a:endParaRPr lang="pt-BR" sz="6799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" name="Text Box 22"/>
          <p:cNvSpPr txBox="1">
            <a:spLocks noChangeArrowheads="1"/>
          </p:cNvSpPr>
          <p:nvPr/>
        </p:nvSpPr>
        <p:spPr bwMode="auto">
          <a:xfrm>
            <a:off x="407988" y="20954552"/>
            <a:ext cx="15382875" cy="1138238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6" tIns="45706" rIns="91416" bIns="45706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6799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OBJETIVOS</a:t>
            </a:r>
            <a:endParaRPr lang="pt-BR" sz="6799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" name="Text Box 21"/>
          <p:cNvSpPr txBox="1">
            <a:spLocks noChangeArrowheads="1"/>
          </p:cNvSpPr>
          <p:nvPr/>
        </p:nvSpPr>
        <p:spPr bwMode="auto">
          <a:xfrm>
            <a:off x="338858" y="10625915"/>
            <a:ext cx="15452006" cy="10248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6" tIns="45706" rIns="91416" bIns="45706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pt-BR" sz="4400" dirty="0" smtClean="0"/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 </a:t>
            </a:r>
            <a:endParaRPr lang="pt-BR" sz="4400" dirty="0" smtClean="0">
              <a:cs typeface="Arial" panose="020B0604020202020204" pitchFamily="34" charset="0"/>
            </a:endParaRPr>
          </a:p>
        </p:txBody>
      </p:sp>
      <p:sp>
        <p:nvSpPr>
          <p:cNvPr id="31" name="Text Box 22"/>
          <p:cNvSpPr txBox="1">
            <a:spLocks noChangeArrowheads="1"/>
          </p:cNvSpPr>
          <p:nvPr/>
        </p:nvSpPr>
        <p:spPr bwMode="auto">
          <a:xfrm>
            <a:off x="16467917" y="30030300"/>
            <a:ext cx="15382875" cy="1138238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6" tIns="45706" rIns="91416" bIns="45706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6799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CONCLUSÃO</a:t>
            </a:r>
            <a:endParaRPr lang="pt-BR" sz="6799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2" name="Text Box 22"/>
          <p:cNvSpPr txBox="1">
            <a:spLocks noChangeArrowheads="1"/>
          </p:cNvSpPr>
          <p:nvPr/>
        </p:nvSpPr>
        <p:spPr bwMode="auto">
          <a:xfrm>
            <a:off x="338857" y="37651484"/>
            <a:ext cx="31686267" cy="113861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16" tIns="45706" rIns="91416" bIns="45706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6799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REFERÊNCIAS</a:t>
            </a:r>
            <a:endParaRPr lang="pt-BR" sz="6799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4" name="Text Box 21"/>
          <p:cNvSpPr txBox="1">
            <a:spLocks noChangeArrowheads="1"/>
          </p:cNvSpPr>
          <p:nvPr/>
        </p:nvSpPr>
        <p:spPr bwMode="auto">
          <a:xfrm>
            <a:off x="376457" y="38987685"/>
            <a:ext cx="31611069" cy="1938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6" tIns="45706" rIns="91416" bIns="45706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hangingPunct="0"/>
            <a:r>
              <a:rPr lang="pt-BR" sz="3000" dirty="0" smtClean="0"/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pt-BR" sz="3000" dirty="0"/>
          </a:p>
        </p:txBody>
      </p:sp>
      <p:sp>
        <p:nvSpPr>
          <p:cNvPr id="35" name="Text Box 21"/>
          <p:cNvSpPr txBox="1">
            <a:spLocks noChangeArrowheads="1"/>
          </p:cNvSpPr>
          <p:nvPr/>
        </p:nvSpPr>
        <p:spPr bwMode="auto">
          <a:xfrm>
            <a:off x="16348854" y="31389949"/>
            <a:ext cx="15547866" cy="6060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6" tIns="45706" rIns="91416" bIns="45706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pt-BR" sz="4400" dirty="0" smtClean="0"/>
              <a:t>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pt-BR" sz="4400" dirty="0">
              <a:cs typeface="Arial" panose="020B0604020202020204" pitchFamily="34" charset="0"/>
            </a:endParaRPr>
          </a:p>
        </p:txBody>
      </p:sp>
      <p:sp>
        <p:nvSpPr>
          <p:cNvPr id="38" name="Text Box 21"/>
          <p:cNvSpPr txBox="1">
            <a:spLocks noChangeArrowheads="1"/>
          </p:cNvSpPr>
          <p:nvPr/>
        </p:nvSpPr>
        <p:spPr bwMode="auto">
          <a:xfrm>
            <a:off x="16485588" y="10914671"/>
            <a:ext cx="15501938" cy="2123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6" tIns="45706" rIns="91416" bIns="45706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50000"/>
              </a:lnSpc>
            </a:pPr>
            <a:endParaRPr lang="pt-BR" sz="4400" b="1" dirty="0"/>
          </a:p>
          <a:p>
            <a:pPr algn="just">
              <a:lnSpc>
                <a:spcPct val="150000"/>
              </a:lnSpc>
            </a:pPr>
            <a:endParaRPr lang="pt-BR" sz="4400" b="1" dirty="0">
              <a:cs typeface="Arial" pitchFamily="34" charset="0"/>
            </a:endParaRPr>
          </a:p>
        </p:txBody>
      </p:sp>
      <p:sp>
        <p:nvSpPr>
          <p:cNvPr id="33" name="Text Box 22"/>
          <p:cNvSpPr txBox="1">
            <a:spLocks noChangeArrowheads="1"/>
          </p:cNvSpPr>
          <p:nvPr/>
        </p:nvSpPr>
        <p:spPr bwMode="auto">
          <a:xfrm>
            <a:off x="16431349" y="9347872"/>
            <a:ext cx="15382875" cy="1138238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6" tIns="45706" rIns="91416" bIns="45706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6799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RESULTADOS </a:t>
            </a:r>
            <a:endParaRPr lang="pt-BR" sz="6799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054855" y="7756290"/>
            <a:ext cx="309326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i="1" dirty="0"/>
              <a:t>Palavras Chave</a:t>
            </a:r>
            <a:r>
              <a:rPr lang="pt-BR" sz="4000" dirty="0"/>
              <a:t>: </a:t>
            </a:r>
            <a:r>
              <a:rPr lang="pt-BR" sz="4000" dirty="0" err="1" smtClean="0"/>
              <a:t>xxxxxxxxxxxxxx</a:t>
            </a:r>
            <a:r>
              <a:rPr lang="pt-BR" sz="4000" dirty="0" smtClean="0"/>
              <a:t>. </a:t>
            </a:r>
            <a:r>
              <a:rPr lang="pt-BR" sz="4000" dirty="0" smtClean="0">
                <a:latin typeface="Book Antiqua" panose="02040602050305030304" pitchFamily="18" charset="0"/>
              </a:rPr>
              <a:t> </a:t>
            </a:r>
            <a:endParaRPr lang="pt-BR" sz="4000" dirty="0"/>
          </a:p>
        </p:txBody>
      </p:sp>
      <p:sp>
        <p:nvSpPr>
          <p:cNvPr id="20" name="Text Box 21"/>
          <p:cNvSpPr txBox="1">
            <a:spLocks noChangeArrowheads="1"/>
          </p:cNvSpPr>
          <p:nvPr/>
        </p:nvSpPr>
        <p:spPr bwMode="auto">
          <a:xfrm>
            <a:off x="451944" y="22362168"/>
            <a:ext cx="15382875" cy="3139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6" tIns="45706" rIns="91416" bIns="45706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pt-BR" sz="4400" dirty="0" smtClean="0"/>
              <a:t>XXXXXXXXXXXXXXXXXXXXXXXXXXXXXXXXXXXXXXXXXXXXXXXXXXXXXXXXXXXXXXXXXXXXXXXXXXXXXXXXXXXXXXXXXXXXXXXXXXXXXXXXXXXXXXXXXXXXXXXX. </a:t>
            </a:r>
            <a:endParaRPr lang="pt-BR" sz="4400" dirty="0" smtClean="0">
              <a:cs typeface="Arial" panose="020B0604020202020204" pitchFamily="34" charset="0"/>
            </a:endParaRPr>
          </a:p>
        </p:txBody>
      </p: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451945" y="25692318"/>
            <a:ext cx="15382875" cy="1138238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6" tIns="45706" rIns="91416" bIns="45706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6799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MÉTODO</a:t>
            </a:r>
            <a:endParaRPr lang="pt-BR" sz="6799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451945" y="27090614"/>
            <a:ext cx="15382875" cy="10248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6" tIns="45706" rIns="91416" bIns="45706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pt-BR" sz="4400" dirty="0" smtClean="0"/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 </a:t>
            </a:r>
            <a:endParaRPr lang="pt-BR" sz="4400" dirty="0" smtClean="0">
              <a:cs typeface="Arial" panose="020B0604020202020204" pitchFamily="34" charset="0"/>
            </a:endParaRP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16474310" y="10705621"/>
            <a:ext cx="15382875" cy="19389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6" tIns="45706" rIns="91416" bIns="45706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pt-BR" sz="4400" dirty="0" smtClean="0"/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</a:p>
          <a:p>
            <a:pPr algn="just">
              <a:lnSpc>
                <a:spcPct val="150000"/>
              </a:lnSpc>
            </a:pPr>
            <a:r>
              <a:rPr lang="pt-BR" sz="4400" dirty="0"/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 </a:t>
            </a:r>
            <a:endParaRPr lang="pt-BR" sz="4400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25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180</TotalTime>
  <Words>43</Words>
  <Application>Microsoft Office PowerPoint</Application>
  <PresentationFormat>Personalizar</PresentationFormat>
  <Paragraphs>22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Tayana Not</dc:creator>
  <cp:lastModifiedBy>ANDRE-LUIS</cp:lastModifiedBy>
  <cp:revision>104</cp:revision>
  <dcterms:created xsi:type="dcterms:W3CDTF">2016-05-15T23:28:52Z</dcterms:created>
  <dcterms:modified xsi:type="dcterms:W3CDTF">2018-08-27T20:28:52Z</dcterms:modified>
</cp:coreProperties>
</file>