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20" d="100"/>
          <a:sy n="20" d="100"/>
        </p:scale>
        <p:origin x="1194" y="2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29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42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73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8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81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60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82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79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28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25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77ABC-FAA6-450D-9EDD-30256A88372E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9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ulanodetal@hot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1"/>
          <p:cNvSpPr>
            <a:spLocks noChangeArrowheads="1"/>
          </p:cNvSpPr>
          <p:nvPr/>
        </p:nvSpPr>
        <p:spPr bwMode="auto">
          <a:xfrm>
            <a:off x="2165684" y="6623843"/>
            <a:ext cx="27998676" cy="101564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421" tIns="45710" rIns="91421" bIns="4571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hangingPunct="0"/>
            <a:r>
              <a:rPr lang="pt-BR" sz="6000" b="1" dirty="0"/>
              <a:t>TÍTULO </a:t>
            </a:r>
            <a:r>
              <a:rPr lang="pt-BR" sz="6000" b="1" dirty="0" err="1" smtClean="0"/>
              <a:t>TÍTULO</a:t>
            </a:r>
            <a:r>
              <a:rPr lang="pt-BR" sz="6000" b="1" dirty="0"/>
              <a:t> </a:t>
            </a:r>
            <a:r>
              <a:rPr lang="pt-BR" sz="6000" b="1" dirty="0" err="1" smtClean="0"/>
              <a:t>TÍTULO</a:t>
            </a:r>
            <a:r>
              <a:rPr lang="pt-BR" sz="6000" b="1" dirty="0" smtClean="0"/>
              <a:t> </a:t>
            </a:r>
            <a:r>
              <a:rPr lang="pt-BR" sz="6000" b="1" dirty="0" err="1" smtClean="0"/>
              <a:t>TÍTULO</a:t>
            </a:r>
            <a:r>
              <a:rPr lang="pt-BR" sz="6000" b="1" dirty="0" smtClean="0"/>
              <a:t> </a:t>
            </a:r>
            <a:r>
              <a:rPr lang="pt-BR" sz="6000" b="1" dirty="0" err="1" smtClean="0"/>
              <a:t>TÍTULO</a:t>
            </a:r>
            <a:r>
              <a:rPr lang="pt-BR" sz="6000" b="1" dirty="0" smtClean="0"/>
              <a:t> </a:t>
            </a:r>
            <a:r>
              <a:rPr lang="pt-BR" sz="6000" b="1" dirty="0" err="1" smtClean="0"/>
              <a:t>TÍTULO</a:t>
            </a:r>
            <a:r>
              <a:rPr lang="pt-BR" sz="6000" b="1" dirty="0" smtClean="0"/>
              <a:t> </a:t>
            </a:r>
            <a:r>
              <a:rPr lang="pt-BR" sz="6000" b="1" dirty="0" err="1" smtClean="0"/>
              <a:t>TÍTULO</a:t>
            </a:r>
            <a:endParaRPr lang="pt-BR" sz="6000" b="1" dirty="0"/>
          </a:p>
        </p:txBody>
      </p:sp>
      <p:sp>
        <p:nvSpPr>
          <p:cNvPr id="8" name="Rectangle 47"/>
          <p:cNvSpPr>
            <a:spLocks noChangeArrowheads="1"/>
          </p:cNvSpPr>
          <p:nvPr/>
        </p:nvSpPr>
        <p:spPr bwMode="auto">
          <a:xfrm>
            <a:off x="146876" y="9436288"/>
            <a:ext cx="31375886" cy="393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hangingPunct="0"/>
            <a:endParaRPr lang="pt-BR" sz="3600" b="1" baseline="30000" dirty="0" smtClean="0"/>
          </a:p>
          <a:p>
            <a:pPr algn="r" hangingPunct="0"/>
            <a:r>
              <a:rPr lang="pt-BR" sz="4000" b="1" baseline="30000" dirty="0" smtClean="0"/>
              <a:t>1</a:t>
            </a:r>
            <a:r>
              <a:rPr lang="pt-BR" sz="4000" b="1" dirty="0" smtClean="0"/>
              <a:t>TAL, F., </a:t>
            </a:r>
            <a:r>
              <a:rPr lang="pt-BR" sz="4000" b="1" baseline="30000" dirty="0" smtClean="0"/>
              <a:t>2*</a:t>
            </a:r>
            <a:r>
              <a:rPr lang="pt-BR" sz="4000" b="1" dirty="0" smtClean="0"/>
              <a:t>SILVA, B.</a:t>
            </a:r>
            <a:endParaRPr lang="pt-BR" sz="4000" b="1" dirty="0"/>
          </a:p>
          <a:p>
            <a:pPr algn="r" hangingPunct="0"/>
            <a:r>
              <a:rPr lang="pt-BR" sz="3600" b="1" dirty="0"/>
              <a:t> </a:t>
            </a:r>
          </a:p>
          <a:p>
            <a:pPr algn="r" hangingPunct="0"/>
            <a:r>
              <a:rPr lang="pt-BR" sz="3800" baseline="30000" dirty="0" smtClean="0"/>
              <a:t>1</a:t>
            </a:r>
            <a:r>
              <a:rPr lang="pt-BR" sz="3800" dirty="0" smtClean="0"/>
              <a:t>Acadêmico(a) de Enfermagem</a:t>
            </a:r>
            <a:r>
              <a:rPr lang="pt-BR" sz="3800" dirty="0"/>
              <a:t>. </a:t>
            </a:r>
            <a:r>
              <a:rPr lang="pt-BR" sz="3800" dirty="0" smtClean="0"/>
              <a:t>Centro Universitário do </a:t>
            </a:r>
            <a:r>
              <a:rPr lang="pt-BR" sz="3800" dirty="0"/>
              <a:t>Vale do Ribeira – </a:t>
            </a:r>
            <a:r>
              <a:rPr lang="pt-BR" sz="3800" dirty="0" smtClean="0"/>
              <a:t>UNIVR </a:t>
            </a:r>
            <a:endParaRPr lang="pt-BR" sz="3800" b="1" dirty="0"/>
          </a:p>
          <a:p>
            <a:pPr algn="r" hangingPunct="0"/>
            <a:r>
              <a:rPr lang="pt-BR" sz="3800" baseline="30000" dirty="0" smtClean="0"/>
              <a:t>2</a:t>
            </a:r>
            <a:r>
              <a:rPr lang="pt-BR" sz="3800" dirty="0" smtClean="0"/>
              <a:t>Docente no Curso de </a:t>
            </a:r>
            <a:r>
              <a:rPr lang="pt-BR" sz="3800" dirty="0"/>
              <a:t>Enfermagem. Centro Universitário do Vale do Ribeira – UNIVR </a:t>
            </a:r>
            <a:endParaRPr lang="pt-BR" sz="3800" dirty="0" smtClean="0"/>
          </a:p>
          <a:p>
            <a:pPr algn="r" hangingPunct="0"/>
            <a:r>
              <a:rPr lang="pt-BR" sz="3800" dirty="0" smtClean="0"/>
              <a:t>E-mail do autor correspondente: </a:t>
            </a:r>
            <a:r>
              <a:rPr lang="pt-BR" sz="3800" u="sng" dirty="0" smtClean="0">
                <a:hlinkClick r:id="rId2"/>
              </a:rPr>
              <a:t>fulanodetal@hotmail.com</a:t>
            </a:r>
            <a:r>
              <a:rPr lang="pt-BR" sz="3600" dirty="0" smtClean="0"/>
              <a:t>   </a:t>
            </a:r>
            <a:endParaRPr lang="pt-BR" sz="3200" dirty="0">
              <a:latin typeface="Book Antiqua" panose="02040602050305030304" pitchFamily="18" charset="0"/>
            </a:endParaRPr>
          </a:p>
          <a:p>
            <a:pPr algn="r" eaLnBrk="1" hangingPunct="1"/>
            <a:r>
              <a:rPr lang="pt-BR" sz="3600" dirty="0">
                <a:latin typeface="Book Antiqua" panose="02040602050305030304" pitchFamily="18" charset="0"/>
              </a:rPr>
              <a:t> </a:t>
            </a:r>
            <a:endParaRPr lang="pt-BR" sz="3600" dirty="0"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07988" y="14449264"/>
            <a:ext cx="15382875" cy="11382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INTRODUÇÃO 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07988" y="20954552"/>
            <a:ext cx="15382875" cy="11382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OBJETIVOS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38858" y="15727307"/>
            <a:ext cx="15452006" cy="504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XXXXXXXXXXXXXXXXXXXXXXXXXXXXXXXXXXXXXXXXXXXXXXXXXXXXXXXXXXXXXXXXXXXXXXXXXXXXXXXXXXXXXXXXXXXXXXXXXXXXXXXXXXXXXXXXXXXXXXXXXXXXXXXXXXXXXXXXXXXXXXXXXXXXXXXXXXXXXXXXXXXXXXXXXXXXXXXXXXXXXXXXXXXXXXXXXXXXXXXX. </a:t>
            </a:r>
            <a:endParaRPr lang="pt-BR" sz="4400" dirty="0" smtClean="0">
              <a:cs typeface="Arial" panose="020B0604020202020204" pitchFamily="34" charset="0"/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16467917" y="30030300"/>
            <a:ext cx="15382875" cy="11382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CONCLUSÃO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38857" y="37651484"/>
            <a:ext cx="31686267" cy="113861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REFERÊNCIAS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376457" y="38987685"/>
            <a:ext cx="31611069" cy="193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hangingPunct="0"/>
            <a:r>
              <a:rPr lang="pt-BR" sz="3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000" dirty="0"/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16348854" y="31389949"/>
            <a:ext cx="15547866" cy="606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400" dirty="0">
              <a:cs typeface="Arial" panose="020B0604020202020204" pitchFamily="34" charset="0"/>
            </a:endParaRP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16485588" y="15967937"/>
            <a:ext cx="15501938" cy="2123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pt-BR" sz="4400" b="1" dirty="0"/>
          </a:p>
          <a:p>
            <a:pPr algn="just">
              <a:lnSpc>
                <a:spcPct val="150000"/>
              </a:lnSpc>
            </a:pPr>
            <a:endParaRPr lang="pt-BR" sz="4400" b="1" dirty="0">
              <a:cs typeface="Arial" pitchFamily="34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16431349" y="14449264"/>
            <a:ext cx="15382875" cy="11382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RESULTADOS 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1944" y="12719423"/>
            <a:ext cx="309326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i="1" dirty="0" smtClean="0"/>
              <a:t>Descritores</a:t>
            </a:r>
            <a:r>
              <a:rPr lang="pt-BR" sz="4000" dirty="0" smtClean="0"/>
              <a:t>: </a:t>
            </a:r>
            <a:r>
              <a:rPr lang="pt-BR" sz="4000" dirty="0" err="1" smtClean="0"/>
              <a:t>xxxxxxxxxxxxxx</a:t>
            </a:r>
            <a:r>
              <a:rPr lang="pt-BR" sz="4000" dirty="0" smtClean="0"/>
              <a:t>. </a:t>
            </a:r>
            <a:r>
              <a:rPr lang="pt-BR" sz="4000" dirty="0" smtClean="0">
                <a:latin typeface="Book Antiqua" panose="02040602050305030304" pitchFamily="18" charset="0"/>
              </a:rPr>
              <a:t> </a:t>
            </a:r>
            <a:endParaRPr lang="pt-BR" sz="4000" dirty="0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51944" y="22362168"/>
            <a:ext cx="15382875" cy="313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XXXXXXXXXXXXXXXXXXXXXXXXXXXXXXXXXXXXXXXXXXXXXXXXXXXXXXXXXXXXXXXXXXXXXXXXXXXXXXXXXXXXXXXXXXXXXXXXXXXXXXXXXXXXXXXXXXXXXXXX. </a:t>
            </a:r>
            <a:endParaRPr lang="pt-BR" sz="4400" dirty="0" smtClean="0">
              <a:cs typeface="Arial" panose="020B0604020202020204" pitchFamily="34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51945" y="25692318"/>
            <a:ext cx="15382875" cy="11382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MÉTODO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51945" y="27090614"/>
            <a:ext cx="15382875" cy="1024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</a:t>
            </a:r>
            <a:endParaRPr lang="pt-BR" sz="4400" dirty="0" smtClean="0">
              <a:cs typeface="Arial" panose="020B0604020202020204" pitchFamily="34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6474310" y="15855139"/>
            <a:ext cx="15382875" cy="14311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XXXXXXXXXXXXXXXXXXXXXXXXXXXXXXXXXXXXXXXXXXXXXXXXXXXXXXXXXXXXXXXXXXXXXXXXXXXXXXXXXXXXXXXXXXXXXXXXXXXXXXXXXXXXXXXXXXXXXXXXXXXXXXXXXXXXXXXXXXXXXXXXXXXXXXXXXXXXXXX.</a:t>
            </a:r>
          </a:p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400" dirty="0" smtClean="0"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50804" y="7975985"/>
            <a:ext cx="263732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pt-BR" sz="7200" b="1" baseline="30000" dirty="0" smtClean="0"/>
              <a:t>TÍTULO </a:t>
            </a:r>
            <a:r>
              <a:rPr lang="pt-BR" sz="7200" b="1" baseline="30000" dirty="0" err="1" smtClean="0"/>
              <a:t>TÍTULO</a:t>
            </a:r>
            <a:r>
              <a:rPr lang="pt-BR" sz="7200" b="1" dirty="0" smtClean="0"/>
              <a:t> </a:t>
            </a:r>
            <a:r>
              <a:rPr lang="pt-BR" sz="7200" b="1" baseline="30000" dirty="0" err="1" smtClean="0"/>
              <a:t>TÍTULO</a:t>
            </a:r>
            <a:r>
              <a:rPr lang="pt-BR" sz="7200" b="1" baseline="30000" dirty="0" smtClean="0"/>
              <a:t> </a:t>
            </a:r>
            <a:r>
              <a:rPr lang="pt-BR" sz="7200" b="1" baseline="30000" dirty="0" err="1"/>
              <a:t>TÍTULO</a:t>
            </a:r>
            <a:r>
              <a:rPr lang="pt-BR" sz="7200" b="1" baseline="30000" dirty="0"/>
              <a:t> </a:t>
            </a:r>
            <a:r>
              <a:rPr lang="pt-BR" sz="7200" b="1" baseline="30000" dirty="0" err="1"/>
              <a:t>TÍTULO</a:t>
            </a:r>
            <a:r>
              <a:rPr lang="pt-BR" sz="7200" b="1" dirty="0"/>
              <a:t> </a:t>
            </a:r>
            <a:r>
              <a:rPr lang="pt-BR" sz="7200" b="1" baseline="30000" dirty="0" err="1" smtClean="0"/>
              <a:t>TÍTULO</a:t>
            </a:r>
            <a:r>
              <a:rPr lang="pt-BR" sz="7200" b="1" baseline="30000" dirty="0" smtClean="0"/>
              <a:t> </a:t>
            </a:r>
            <a:r>
              <a:rPr lang="pt-BR" sz="7200" b="1" baseline="30000" dirty="0" err="1"/>
              <a:t>TÍTULO</a:t>
            </a:r>
            <a:r>
              <a:rPr lang="pt-BR" sz="7200" b="1" baseline="30000" dirty="0"/>
              <a:t> </a:t>
            </a:r>
            <a:r>
              <a:rPr lang="pt-BR" sz="7200" b="1" baseline="30000" dirty="0" err="1"/>
              <a:t>TÍTULO</a:t>
            </a:r>
            <a:r>
              <a:rPr lang="pt-BR" sz="7200" b="1" dirty="0"/>
              <a:t> </a:t>
            </a:r>
            <a:r>
              <a:rPr lang="pt-BR" sz="7200" b="1" baseline="30000" dirty="0" err="1" smtClean="0"/>
              <a:t>TÍTULO</a:t>
            </a:r>
            <a:r>
              <a:rPr lang="pt-BR" sz="7200" b="1" baseline="30000" dirty="0" smtClean="0"/>
              <a:t> </a:t>
            </a:r>
            <a:r>
              <a:rPr lang="pt-BR" sz="7200" b="1" baseline="30000" dirty="0" err="1"/>
              <a:t>TÍTULO</a:t>
            </a:r>
            <a:r>
              <a:rPr lang="pt-BR" sz="7200" b="1" baseline="30000" dirty="0"/>
              <a:t> </a:t>
            </a:r>
            <a:r>
              <a:rPr lang="pt-BR" sz="7200" b="1" baseline="30000" dirty="0" err="1"/>
              <a:t>TÍTULO</a:t>
            </a:r>
            <a:r>
              <a:rPr lang="pt-BR" sz="7200" b="1" dirty="0"/>
              <a:t> </a:t>
            </a:r>
            <a:r>
              <a:rPr lang="pt-BR" sz="7200" b="1" baseline="30000" dirty="0" err="1" smtClean="0"/>
              <a:t>TÍTULO</a:t>
            </a:r>
            <a:endParaRPr lang="pt-BR" sz="72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786"/>
            <a:ext cx="32399288" cy="818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48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Tayana Not</dc:creator>
  <cp:lastModifiedBy>Policlinica Responsavel Tecnico</cp:lastModifiedBy>
  <cp:revision>107</cp:revision>
  <dcterms:created xsi:type="dcterms:W3CDTF">2016-05-15T23:28:52Z</dcterms:created>
  <dcterms:modified xsi:type="dcterms:W3CDTF">2023-09-13T21:29:42Z</dcterms:modified>
</cp:coreProperties>
</file>